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28"/>
  </p:notesMasterIdLst>
  <p:handoutMasterIdLst>
    <p:handoutMasterId r:id="rId29"/>
  </p:handoutMasterIdLst>
  <p:sldIdLst>
    <p:sldId id="256" r:id="rId3"/>
    <p:sldId id="273" r:id="rId4"/>
    <p:sldId id="257" r:id="rId5"/>
    <p:sldId id="276" r:id="rId6"/>
    <p:sldId id="258" r:id="rId7"/>
    <p:sldId id="259" r:id="rId8"/>
    <p:sldId id="260" r:id="rId9"/>
    <p:sldId id="261" r:id="rId10"/>
    <p:sldId id="262" r:id="rId11"/>
    <p:sldId id="272" r:id="rId12"/>
    <p:sldId id="263" r:id="rId13"/>
    <p:sldId id="277" r:id="rId14"/>
    <p:sldId id="281" r:id="rId15"/>
    <p:sldId id="271" r:id="rId16"/>
    <p:sldId id="265" r:id="rId17"/>
    <p:sldId id="264" r:id="rId18"/>
    <p:sldId id="266" r:id="rId19"/>
    <p:sldId id="282" r:id="rId20"/>
    <p:sldId id="283" r:id="rId21"/>
    <p:sldId id="284" r:id="rId22"/>
    <p:sldId id="278" r:id="rId23"/>
    <p:sldId id="279" r:id="rId24"/>
    <p:sldId id="267" r:id="rId25"/>
    <p:sldId id="268" r:id="rId26"/>
    <p:sldId id="270" r:id="rId27"/>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guide id="6" pos="100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3" autoAdjust="0"/>
    <p:restoredTop sz="94660"/>
  </p:normalViewPr>
  <p:slideViewPr>
    <p:cSldViewPr showGuides="1">
      <p:cViewPr varScale="1">
        <p:scale>
          <a:sx n="88" d="100"/>
          <a:sy n="88" d="100"/>
        </p:scale>
        <p:origin x="360" y="67"/>
      </p:cViewPr>
      <p:guideLst>
        <p:guide orient="horz" pos="2160"/>
        <p:guide pos="3839"/>
        <p:guide pos="1007"/>
      </p:guideLst>
    </p:cSldViewPr>
  </p:slideViewPr>
  <p:notesTextViewPr>
    <p:cViewPr>
      <p:scale>
        <a:sx n="1" d="1"/>
        <a:sy n="1" d="1"/>
      </p:scale>
      <p:origin x="0" y="0"/>
    </p:cViewPr>
  </p:notesTextViewPr>
  <p:notesViewPr>
    <p:cSldViewPr showGuides="1">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D96ADC-10E4-43BF-AF88-B65422C77F4F}" type="doc">
      <dgm:prSet loTypeId="urn:microsoft.com/office/officeart/2005/8/layout/list1" loCatId="list" qsTypeId="urn:microsoft.com/office/officeart/2005/8/quickstyle/simple3" qsCatId="simple" csTypeId="urn:microsoft.com/office/officeart/2005/8/colors/accent0_2" csCatId="mainScheme" phldr="1"/>
      <dgm:spPr/>
      <dgm:t>
        <a:bodyPr/>
        <a:lstStyle/>
        <a:p>
          <a:endParaRPr lang="en-US"/>
        </a:p>
      </dgm:t>
    </dgm:pt>
    <dgm:pt modelId="{BABFD99D-A4FD-497E-AA98-6400A2A2BA4A}">
      <dgm:prSet phldrT="[Text]"/>
      <dgm:spPr>
        <a:solidFill>
          <a:schemeClr val="bg1"/>
        </a:solidFill>
      </dgm:spPr>
      <dgm:t>
        <a:bodyPr/>
        <a:lstStyle/>
        <a:p>
          <a:r>
            <a:rPr lang="en-US" dirty="0" smtClean="0"/>
            <a:t>Cyber warfare</a:t>
          </a:r>
          <a:endParaRPr lang="en-US" dirty="0"/>
        </a:p>
      </dgm:t>
    </dgm:pt>
    <dgm:pt modelId="{B9247D44-5C6E-411C-AE5F-9B1BA100D03C}" type="parTrans" cxnId="{91F97B88-061A-4136-BA50-7AC214A3BE87}">
      <dgm:prSet/>
      <dgm:spPr/>
      <dgm:t>
        <a:bodyPr/>
        <a:lstStyle/>
        <a:p>
          <a:endParaRPr lang="en-US"/>
        </a:p>
      </dgm:t>
    </dgm:pt>
    <dgm:pt modelId="{10BE6658-CE93-4E82-A2B6-C967C514AC95}" type="sibTrans" cxnId="{91F97B88-061A-4136-BA50-7AC214A3BE87}">
      <dgm:prSet/>
      <dgm:spPr/>
      <dgm:t>
        <a:bodyPr/>
        <a:lstStyle/>
        <a:p>
          <a:endParaRPr lang="en-US"/>
        </a:p>
      </dgm:t>
    </dgm:pt>
    <dgm:pt modelId="{6CFBA224-499D-4C00-A320-CD136CEE9CB8}">
      <dgm:prSet phldrT="[Text]"/>
      <dgm:spPr/>
      <dgm:t>
        <a:bodyPr/>
        <a:lstStyle/>
        <a:p>
          <a:r>
            <a:rPr lang="en-US" dirty="0" smtClean="0"/>
            <a:t>The vulnerabilities and the weakest link</a:t>
          </a:r>
          <a:endParaRPr lang="en-US" dirty="0"/>
        </a:p>
      </dgm:t>
    </dgm:pt>
    <dgm:pt modelId="{2D79AE46-3B54-4B1B-A949-FA1BD6516E00}" type="parTrans" cxnId="{FFBB138E-CF40-4F7F-A368-DA88028509C9}">
      <dgm:prSet/>
      <dgm:spPr/>
      <dgm:t>
        <a:bodyPr/>
        <a:lstStyle/>
        <a:p>
          <a:endParaRPr lang="en-US"/>
        </a:p>
      </dgm:t>
    </dgm:pt>
    <dgm:pt modelId="{4F68342E-7835-42DB-B9FF-F312D6313B5B}" type="sibTrans" cxnId="{FFBB138E-CF40-4F7F-A368-DA88028509C9}">
      <dgm:prSet/>
      <dgm:spPr/>
      <dgm:t>
        <a:bodyPr/>
        <a:lstStyle/>
        <a:p>
          <a:endParaRPr lang="en-US"/>
        </a:p>
      </dgm:t>
    </dgm:pt>
    <dgm:pt modelId="{742C449D-246C-4F33-8F77-E08A80AD41D2}">
      <dgm:prSet/>
      <dgm:spPr/>
      <dgm:t>
        <a:bodyPr/>
        <a:lstStyle/>
        <a:p>
          <a:r>
            <a:rPr lang="en-US" dirty="0" smtClean="0"/>
            <a:t>Cybersecurity Awareness</a:t>
          </a:r>
          <a:endParaRPr lang="en-US" dirty="0"/>
        </a:p>
      </dgm:t>
    </dgm:pt>
    <dgm:pt modelId="{BE00DDC1-E54E-419F-9AD7-5284E911D303}" type="parTrans" cxnId="{0AF19081-9188-4364-827C-7B4C4F19F128}">
      <dgm:prSet/>
      <dgm:spPr/>
      <dgm:t>
        <a:bodyPr/>
        <a:lstStyle/>
        <a:p>
          <a:endParaRPr lang="en-US"/>
        </a:p>
      </dgm:t>
    </dgm:pt>
    <dgm:pt modelId="{6FB16C91-1800-4DB9-91F2-A81010088514}" type="sibTrans" cxnId="{0AF19081-9188-4364-827C-7B4C4F19F128}">
      <dgm:prSet/>
      <dgm:spPr/>
      <dgm:t>
        <a:bodyPr/>
        <a:lstStyle/>
        <a:p>
          <a:endParaRPr lang="en-US"/>
        </a:p>
      </dgm:t>
    </dgm:pt>
    <dgm:pt modelId="{C46EFBDE-2D44-49B2-BF27-330F506B3DD7}" type="pres">
      <dgm:prSet presAssocID="{89D96ADC-10E4-43BF-AF88-B65422C77F4F}" presName="linear" presStyleCnt="0">
        <dgm:presLayoutVars>
          <dgm:dir/>
          <dgm:animLvl val="lvl"/>
          <dgm:resizeHandles val="exact"/>
        </dgm:presLayoutVars>
      </dgm:prSet>
      <dgm:spPr/>
      <dgm:t>
        <a:bodyPr/>
        <a:lstStyle/>
        <a:p>
          <a:endParaRPr lang="en-US"/>
        </a:p>
      </dgm:t>
    </dgm:pt>
    <dgm:pt modelId="{E2F9D2C2-7377-4E1F-AFB4-305BF5CDF60E}" type="pres">
      <dgm:prSet presAssocID="{BABFD99D-A4FD-497E-AA98-6400A2A2BA4A}" presName="parentLin" presStyleCnt="0"/>
      <dgm:spPr/>
    </dgm:pt>
    <dgm:pt modelId="{72E47603-C1B3-4438-BF28-4EDE387B2C51}" type="pres">
      <dgm:prSet presAssocID="{BABFD99D-A4FD-497E-AA98-6400A2A2BA4A}" presName="parentLeftMargin" presStyleLbl="node1" presStyleIdx="0" presStyleCnt="3"/>
      <dgm:spPr/>
      <dgm:t>
        <a:bodyPr/>
        <a:lstStyle/>
        <a:p>
          <a:endParaRPr lang="en-US"/>
        </a:p>
      </dgm:t>
    </dgm:pt>
    <dgm:pt modelId="{E7B1A143-AAA8-4C69-A14D-4CF8CA6FC99B}" type="pres">
      <dgm:prSet presAssocID="{BABFD99D-A4FD-497E-AA98-6400A2A2BA4A}" presName="parentText" presStyleLbl="node1" presStyleIdx="0" presStyleCnt="3">
        <dgm:presLayoutVars>
          <dgm:chMax val="0"/>
          <dgm:bulletEnabled val="1"/>
        </dgm:presLayoutVars>
      </dgm:prSet>
      <dgm:spPr/>
      <dgm:t>
        <a:bodyPr/>
        <a:lstStyle/>
        <a:p>
          <a:endParaRPr lang="en-US"/>
        </a:p>
      </dgm:t>
    </dgm:pt>
    <dgm:pt modelId="{9179BA24-0E63-4196-994D-AA26F0CFF507}" type="pres">
      <dgm:prSet presAssocID="{BABFD99D-A4FD-497E-AA98-6400A2A2BA4A}" presName="negativeSpace" presStyleCnt="0"/>
      <dgm:spPr/>
    </dgm:pt>
    <dgm:pt modelId="{A369D48C-6673-432E-A779-53A2D4DF484F}" type="pres">
      <dgm:prSet presAssocID="{BABFD99D-A4FD-497E-AA98-6400A2A2BA4A}" presName="childText" presStyleLbl="conFgAcc1" presStyleIdx="0" presStyleCnt="3">
        <dgm:presLayoutVars>
          <dgm:bulletEnabled val="1"/>
        </dgm:presLayoutVars>
      </dgm:prSet>
      <dgm:spPr/>
    </dgm:pt>
    <dgm:pt modelId="{2076BAA2-FFC6-4E61-806E-F5320E5F58B8}" type="pres">
      <dgm:prSet presAssocID="{10BE6658-CE93-4E82-A2B6-C967C514AC95}" presName="spaceBetweenRectangles" presStyleCnt="0"/>
      <dgm:spPr/>
    </dgm:pt>
    <dgm:pt modelId="{027C95F9-D1F8-44DF-BE53-C916D6AB4D41}" type="pres">
      <dgm:prSet presAssocID="{6CFBA224-499D-4C00-A320-CD136CEE9CB8}" presName="parentLin" presStyleCnt="0"/>
      <dgm:spPr/>
    </dgm:pt>
    <dgm:pt modelId="{FB2FD588-D861-418D-BF2D-7F74B7033B35}" type="pres">
      <dgm:prSet presAssocID="{6CFBA224-499D-4C00-A320-CD136CEE9CB8}" presName="parentLeftMargin" presStyleLbl="node1" presStyleIdx="0" presStyleCnt="3"/>
      <dgm:spPr/>
      <dgm:t>
        <a:bodyPr/>
        <a:lstStyle/>
        <a:p>
          <a:endParaRPr lang="en-US"/>
        </a:p>
      </dgm:t>
    </dgm:pt>
    <dgm:pt modelId="{01938984-57CE-445F-B936-C23A46C3E7AF}" type="pres">
      <dgm:prSet presAssocID="{6CFBA224-499D-4C00-A320-CD136CEE9CB8}" presName="parentText" presStyleLbl="node1" presStyleIdx="1" presStyleCnt="3">
        <dgm:presLayoutVars>
          <dgm:chMax val="0"/>
          <dgm:bulletEnabled val="1"/>
        </dgm:presLayoutVars>
      </dgm:prSet>
      <dgm:spPr/>
      <dgm:t>
        <a:bodyPr/>
        <a:lstStyle/>
        <a:p>
          <a:endParaRPr lang="en-US"/>
        </a:p>
      </dgm:t>
    </dgm:pt>
    <dgm:pt modelId="{3BC59E33-EB34-4252-997A-29CFE02D66BA}" type="pres">
      <dgm:prSet presAssocID="{6CFBA224-499D-4C00-A320-CD136CEE9CB8}" presName="negativeSpace" presStyleCnt="0"/>
      <dgm:spPr/>
    </dgm:pt>
    <dgm:pt modelId="{8B6C2F92-178D-4C18-B2BF-83282782E2E8}" type="pres">
      <dgm:prSet presAssocID="{6CFBA224-499D-4C00-A320-CD136CEE9CB8}" presName="childText" presStyleLbl="conFgAcc1" presStyleIdx="1" presStyleCnt="3">
        <dgm:presLayoutVars>
          <dgm:bulletEnabled val="1"/>
        </dgm:presLayoutVars>
      </dgm:prSet>
      <dgm:spPr/>
    </dgm:pt>
    <dgm:pt modelId="{88AB10F3-11BB-49CF-8612-AE1269A4C17A}" type="pres">
      <dgm:prSet presAssocID="{4F68342E-7835-42DB-B9FF-F312D6313B5B}" presName="spaceBetweenRectangles" presStyleCnt="0"/>
      <dgm:spPr/>
    </dgm:pt>
    <dgm:pt modelId="{100C588A-5EEE-46D5-A4E7-5D78C745004D}" type="pres">
      <dgm:prSet presAssocID="{742C449D-246C-4F33-8F77-E08A80AD41D2}" presName="parentLin" presStyleCnt="0"/>
      <dgm:spPr/>
    </dgm:pt>
    <dgm:pt modelId="{BF94764F-15E4-4CFE-8AB6-60425E2B7957}" type="pres">
      <dgm:prSet presAssocID="{742C449D-246C-4F33-8F77-E08A80AD41D2}" presName="parentLeftMargin" presStyleLbl="node1" presStyleIdx="1" presStyleCnt="3"/>
      <dgm:spPr/>
      <dgm:t>
        <a:bodyPr/>
        <a:lstStyle/>
        <a:p>
          <a:endParaRPr lang="en-US"/>
        </a:p>
      </dgm:t>
    </dgm:pt>
    <dgm:pt modelId="{76470B25-F55C-4EA3-AAF3-95249D745FF4}" type="pres">
      <dgm:prSet presAssocID="{742C449D-246C-4F33-8F77-E08A80AD41D2}" presName="parentText" presStyleLbl="node1" presStyleIdx="2" presStyleCnt="3">
        <dgm:presLayoutVars>
          <dgm:chMax val="0"/>
          <dgm:bulletEnabled val="1"/>
        </dgm:presLayoutVars>
      </dgm:prSet>
      <dgm:spPr/>
      <dgm:t>
        <a:bodyPr/>
        <a:lstStyle/>
        <a:p>
          <a:endParaRPr lang="en-US"/>
        </a:p>
      </dgm:t>
    </dgm:pt>
    <dgm:pt modelId="{602184CB-B7A4-46D1-9EE9-023EE5768D00}" type="pres">
      <dgm:prSet presAssocID="{742C449D-246C-4F33-8F77-E08A80AD41D2}" presName="negativeSpace" presStyleCnt="0"/>
      <dgm:spPr/>
    </dgm:pt>
    <dgm:pt modelId="{51A181FD-81E8-4A12-8B1A-0C5DE6AD7C4A}" type="pres">
      <dgm:prSet presAssocID="{742C449D-246C-4F33-8F77-E08A80AD41D2}" presName="childText" presStyleLbl="conFgAcc1" presStyleIdx="2" presStyleCnt="3">
        <dgm:presLayoutVars>
          <dgm:bulletEnabled val="1"/>
        </dgm:presLayoutVars>
      </dgm:prSet>
      <dgm:spPr/>
    </dgm:pt>
  </dgm:ptLst>
  <dgm:cxnLst>
    <dgm:cxn modelId="{63A03282-E225-4650-A9AA-592A8D01C89B}" type="presOf" srcId="{BABFD99D-A4FD-497E-AA98-6400A2A2BA4A}" destId="{72E47603-C1B3-4438-BF28-4EDE387B2C51}" srcOrd="0" destOrd="0" presId="urn:microsoft.com/office/officeart/2005/8/layout/list1"/>
    <dgm:cxn modelId="{4D161BF5-0180-48A7-A4A7-AE6DE7C9B0E5}" type="presOf" srcId="{89D96ADC-10E4-43BF-AF88-B65422C77F4F}" destId="{C46EFBDE-2D44-49B2-BF27-330F506B3DD7}" srcOrd="0" destOrd="0" presId="urn:microsoft.com/office/officeart/2005/8/layout/list1"/>
    <dgm:cxn modelId="{D97B89F0-3AFA-4D5F-956B-160C9B7C1D3D}" type="presOf" srcId="{6CFBA224-499D-4C00-A320-CD136CEE9CB8}" destId="{FB2FD588-D861-418D-BF2D-7F74B7033B35}" srcOrd="0" destOrd="0" presId="urn:microsoft.com/office/officeart/2005/8/layout/list1"/>
    <dgm:cxn modelId="{FFBB138E-CF40-4F7F-A368-DA88028509C9}" srcId="{89D96ADC-10E4-43BF-AF88-B65422C77F4F}" destId="{6CFBA224-499D-4C00-A320-CD136CEE9CB8}" srcOrd="1" destOrd="0" parTransId="{2D79AE46-3B54-4B1B-A949-FA1BD6516E00}" sibTransId="{4F68342E-7835-42DB-B9FF-F312D6313B5B}"/>
    <dgm:cxn modelId="{B7E83B1B-F0B2-42C7-B189-D36EE7DFE2CF}" type="presOf" srcId="{6CFBA224-499D-4C00-A320-CD136CEE9CB8}" destId="{01938984-57CE-445F-B936-C23A46C3E7AF}" srcOrd="1" destOrd="0" presId="urn:microsoft.com/office/officeart/2005/8/layout/list1"/>
    <dgm:cxn modelId="{15D59CFB-5224-44E6-826E-7371525F4695}" type="presOf" srcId="{742C449D-246C-4F33-8F77-E08A80AD41D2}" destId="{BF94764F-15E4-4CFE-8AB6-60425E2B7957}" srcOrd="0" destOrd="0" presId="urn:microsoft.com/office/officeart/2005/8/layout/list1"/>
    <dgm:cxn modelId="{AD2E2BE9-26BD-4A95-94A1-D9763FB24F5A}" type="presOf" srcId="{742C449D-246C-4F33-8F77-E08A80AD41D2}" destId="{76470B25-F55C-4EA3-AAF3-95249D745FF4}" srcOrd="1" destOrd="0" presId="urn:microsoft.com/office/officeart/2005/8/layout/list1"/>
    <dgm:cxn modelId="{91F97B88-061A-4136-BA50-7AC214A3BE87}" srcId="{89D96ADC-10E4-43BF-AF88-B65422C77F4F}" destId="{BABFD99D-A4FD-497E-AA98-6400A2A2BA4A}" srcOrd="0" destOrd="0" parTransId="{B9247D44-5C6E-411C-AE5F-9B1BA100D03C}" sibTransId="{10BE6658-CE93-4E82-A2B6-C967C514AC95}"/>
    <dgm:cxn modelId="{0AF19081-9188-4364-827C-7B4C4F19F128}" srcId="{89D96ADC-10E4-43BF-AF88-B65422C77F4F}" destId="{742C449D-246C-4F33-8F77-E08A80AD41D2}" srcOrd="2" destOrd="0" parTransId="{BE00DDC1-E54E-419F-9AD7-5284E911D303}" sibTransId="{6FB16C91-1800-4DB9-91F2-A81010088514}"/>
    <dgm:cxn modelId="{29073EF8-1ED9-4A61-AB74-A17CCDC62B55}" type="presOf" srcId="{BABFD99D-A4FD-497E-AA98-6400A2A2BA4A}" destId="{E7B1A143-AAA8-4C69-A14D-4CF8CA6FC99B}" srcOrd="1" destOrd="0" presId="urn:microsoft.com/office/officeart/2005/8/layout/list1"/>
    <dgm:cxn modelId="{93CB9229-9EDA-4A1D-B47C-E432CA973F98}" type="presParOf" srcId="{C46EFBDE-2D44-49B2-BF27-330F506B3DD7}" destId="{E2F9D2C2-7377-4E1F-AFB4-305BF5CDF60E}" srcOrd="0" destOrd="0" presId="urn:microsoft.com/office/officeart/2005/8/layout/list1"/>
    <dgm:cxn modelId="{F8F2CD81-71E0-4E38-B62F-9CEFCCCABE01}" type="presParOf" srcId="{E2F9D2C2-7377-4E1F-AFB4-305BF5CDF60E}" destId="{72E47603-C1B3-4438-BF28-4EDE387B2C51}" srcOrd="0" destOrd="0" presId="urn:microsoft.com/office/officeart/2005/8/layout/list1"/>
    <dgm:cxn modelId="{4770C560-C59D-4AB5-BA53-2339FC78B7CE}" type="presParOf" srcId="{E2F9D2C2-7377-4E1F-AFB4-305BF5CDF60E}" destId="{E7B1A143-AAA8-4C69-A14D-4CF8CA6FC99B}" srcOrd="1" destOrd="0" presId="urn:microsoft.com/office/officeart/2005/8/layout/list1"/>
    <dgm:cxn modelId="{7AF52F54-3173-424A-98AD-EA50C2A5B055}" type="presParOf" srcId="{C46EFBDE-2D44-49B2-BF27-330F506B3DD7}" destId="{9179BA24-0E63-4196-994D-AA26F0CFF507}" srcOrd="1" destOrd="0" presId="urn:microsoft.com/office/officeart/2005/8/layout/list1"/>
    <dgm:cxn modelId="{97BD4F40-E718-42A0-A242-3B933352CC9A}" type="presParOf" srcId="{C46EFBDE-2D44-49B2-BF27-330F506B3DD7}" destId="{A369D48C-6673-432E-A779-53A2D4DF484F}" srcOrd="2" destOrd="0" presId="urn:microsoft.com/office/officeart/2005/8/layout/list1"/>
    <dgm:cxn modelId="{B5A42D75-6AF9-42F2-8C29-1C4501366477}" type="presParOf" srcId="{C46EFBDE-2D44-49B2-BF27-330F506B3DD7}" destId="{2076BAA2-FFC6-4E61-806E-F5320E5F58B8}" srcOrd="3" destOrd="0" presId="urn:microsoft.com/office/officeart/2005/8/layout/list1"/>
    <dgm:cxn modelId="{8D470F1C-842D-473F-8859-CC647044A268}" type="presParOf" srcId="{C46EFBDE-2D44-49B2-BF27-330F506B3DD7}" destId="{027C95F9-D1F8-44DF-BE53-C916D6AB4D41}" srcOrd="4" destOrd="0" presId="urn:microsoft.com/office/officeart/2005/8/layout/list1"/>
    <dgm:cxn modelId="{70174C61-589D-45D7-8EB6-97FAC6815B97}" type="presParOf" srcId="{027C95F9-D1F8-44DF-BE53-C916D6AB4D41}" destId="{FB2FD588-D861-418D-BF2D-7F74B7033B35}" srcOrd="0" destOrd="0" presId="urn:microsoft.com/office/officeart/2005/8/layout/list1"/>
    <dgm:cxn modelId="{19C08025-3147-4DD2-84A2-A31DA552DA10}" type="presParOf" srcId="{027C95F9-D1F8-44DF-BE53-C916D6AB4D41}" destId="{01938984-57CE-445F-B936-C23A46C3E7AF}" srcOrd="1" destOrd="0" presId="urn:microsoft.com/office/officeart/2005/8/layout/list1"/>
    <dgm:cxn modelId="{1F1737DD-1352-4B45-96F3-DFA8355FFC94}" type="presParOf" srcId="{C46EFBDE-2D44-49B2-BF27-330F506B3DD7}" destId="{3BC59E33-EB34-4252-997A-29CFE02D66BA}" srcOrd="5" destOrd="0" presId="urn:microsoft.com/office/officeart/2005/8/layout/list1"/>
    <dgm:cxn modelId="{D44623A6-FB4A-457B-8DFD-024AEDBF70A2}" type="presParOf" srcId="{C46EFBDE-2D44-49B2-BF27-330F506B3DD7}" destId="{8B6C2F92-178D-4C18-B2BF-83282782E2E8}" srcOrd="6" destOrd="0" presId="urn:microsoft.com/office/officeart/2005/8/layout/list1"/>
    <dgm:cxn modelId="{5831592B-AE65-4A11-A2D1-9B9857918916}" type="presParOf" srcId="{C46EFBDE-2D44-49B2-BF27-330F506B3DD7}" destId="{88AB10F3-11BB-49CF-8612-AE1269A4C17A}" srcOrd="7" destOrd="0" presId="urn:microsoft.com/office/officeart/2005/8/layout/list1"/>
    <dgm:cxn modelId="{365C9914-919D-4D3B-A3E7-5F5E32C3B27B}" type="presParOf" srcId="{C46EFBDE-2D44-49B2-BF27-330F506B3DD7}" destId="{100C588A-5EEE-46D5-A4E7-5D78C745004D}" srcOrd="8" destOrd="0" presId="urn:microsoft.com/office/officeart/2005/8/layout/list1"/>
    <dgm:cxn modelId="{66DACC2E-AFB8-4CCB-8E73-EA5936E9F77D}" type="presParOf" srcId="{100C588A-5EEE-46D5-A4E7-5D78C745004D}" destId="{BF94764F-15E4-4CFE-8AB6-60425E2B7957}" srcOrd="0" destOrd="0" presId="urn:microsoft.com/office/officeart/2005/8/layout/list1"/>
    <dgm:cxn modelId="{6030D002-C670-46A4-ACCB-15C9D03DC4B9}" type="presParOf" srcId="{100C588A-5EEE-46D5-A4E7-5D78C745004D}" destId="{76470B25-F55C-4EA3-AAF3-95249D745FF4}" srcOrd="1" destOrd="0" presId="urn:microsoft.com/office/officeart/2005/8/layout/list1"/>
    <dgm:cxn modelId="{B6162C80-D04F-4D35-97C4-AE27B8CC269E}" type="presParOf" srcId="{C46EFBDE-2D44-49B2-BF27-330F506B3DD7}" destId="{602184CB-B7A4-46D1-9EE9-023EE5768D00}" srcOrd="9" destOrd="0" presId="urn:microsoft.com/office/officeart/2005/8/layout/list1"/>
    <dgm:cxn modelId="{3651D6ED-2400-41B3-B495-A415A6821063}" type="presParOf" srcId="{C46EFBDE-2D44-49B2-BF27-330F506B3DD7}" destId="{51A181FD-81E8-4A12-8B1A-0C5DE6AD7C4A}"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D96ADC-10E4-43BF-AF88-B65422C77F4F}" type="doc">
      <dgm:prSet loTypeId="urn:microsoft.com/office/officeart/2005/8/layout/list1" loCatId="list" qsTypeId="urn:microsoft.com/office/officeart/2005/8/quickstyle/simple3" qsCatId="simple" csTypeId="urn:microsoft.com/office/officeart/2005/8/colors/accent0_2" csCatId="mainScheme" phldr="1"/>
      <dgm:spPr/>
      <dgm:t>
        <a:bodyPr/>
        <a:lstStyle/>
        <a:p>
          <a:endParaRPr lang="en-US"/>
        </a:p>
      </dgm:t>
    </dgm:pt>
    <dgm:pt modelId="{BABFD99D-A4FD-497E-AA98-6400A2A2BA4A}">
      <dgm:prSet phldrT="[Text]"/>
      <dgm:spPr>
        <a:solidFill>
          <a:schemeClr val="accent6">
            <a:lumMod val="40000"/>
            <a:lumOff val="60000"/>
          </a:schemeClr>
        </a:solidFill>
      </dgm:spPr>
      <dgm:t>
        <a:bodyPr/>
        <a:lstStyle/>
        <a:p>
          <a:r>
            <a:rPr lang="en-US" dirty="0" smtClean="0"/>
            <a:t>Cyber warfare</a:t>
          </a:r>
          <a:endParaRPr lang="en-US" dirty="0"/>
        </a:p>
      </dgm:t>
    </dgm:pt>
    <dgm:pt modelId="{B9247D44-5C6E-411C-AE5F-9B1BA100D03C}" type="parTrans" cxnId="{91F97B88-061A-4136-BA50-7AC214A3BE87}">
      <dgm:prSet/>
      <dgm:spPr/>
      <dgm:t>
        <a:bodyPr/>
        <a:lstStyle/>
        <a:p>
          <a:endParaRPr lang="en-US"/>
        </a:p>
      </dgm:t>
    </dgm:pt>
    <dgm:pt modelId="{10BE6658-CE93-4E82-A2B6-C967C514AC95}" type="sibTrans" cxnId="{91F97B88-061A-4136-BA50-7AC214A3BE87}">
      <dgm:prSet/>
      <dgm:spPr/>
      <dgm:t>
        <a:bodyPr/>
        <a:lstStyle/>
        <a:p>
          <a:endParaRPr lang="en-US"/>
        </a:p>
      </dgm:t>
    </dgm:pt>
    <dgm:pt modelId="{6CFBA224-499D-4C00-A320-CD136CEE9CB8}">
      <dgm:prSet phldrT="[Text]"/>
      <dgm:spPr/>
      <dgm:t>
        <a:bodyPr/>
        <a:lstStyle/>
        <a:p>
          <a:r>
            <a:rPr lang="en-US" dirty="0" smtClean="0"/>
            <a:t>The vulnerabilities and the weakest link</a:t>
          </a:r>
          <a:endParaRPr lang="en-US" dirty="0"/>
        </a:p>
      </dgm:t>
    </dgm:pt>
    <dgm:pt modelId="{2D79AE46-3B54-4B1B-A949-FA1BD6516E00}" type="parTrans" cxnId="{FFBB138E-CF40-4F7F-A368-DA88028509C9}">
      <dgm:prSet/>
      <dgm:spPr/>
      <dgm:t>
        <a:bodyPr/>
        <a:lstStyle/>
        <a:p>
          <a:endParaRPr lang="en-US"/>
        </a:p>
      </dgm:t>
    </dgm:pt>
    <dgm:pt modelId="{4F68342E-7835-42DB-B9FF-F312D6313B5B}" type="sibTrans" cxnId="{FFBB138E-CF40-4F7F-A368-DA88028509C9}">
      <dgm:prSet/>
      <dgm:spPr/>
      <dgm:t>
        <a:bodyPr/>
        <a:lstStyle/>
        <a:p>
          <a:endParaRPr lang="en-US"/>
        </a:p>
      </dgm:t>
    </dgm:pt>
    <dgm:pt modelId="{742C449D-246C-4F33-8F77-E08A80AD41D2}">
      <dgm:prSet/>
      <dgm:spPr/>
      <dgm:t>
        <a:bodyPr/>
        <a:lstStyle/>
        <a:p>
          <a:r>
            <a:rPr lang="en-US" dirty="0" smtClean="0"/>
            <a:t>Cybersecurity Awareness</a:t>
          </a:r>
          <a:endParaRPr lang="en-US" dirty="0"/>
        </a:p>
      </dgm:t>
    </dgm:pt>
    <dgm:pt modelId="{BE00DDC1-E54E-419F-9AD7-5284E911D303}" type="parTrans" cxnId="{0AF19081-9188-4364-827C-7B4C4F19F128}">
      <dgm:prSet/>
      <dgm:spPr/>
      <dgm:t>
        <a:bodyPr/>
        <a:lstStyle/>
        <a:p>
          <a:endParaRPr lang="en-US"/>
        </a:p>
      </dgm:t>
    </dgm:pt>
    <dgm:pt modelId="{6FB16C91-1800-4DB9-91F2-A81010088514}" type="sibTrans" cxnId="{0AF19081-9188-4364-827C-7B4C4F19F128}">
      <dgm:prSet/>
      <dgm:spPr/>
      <dgm:t>
        <a:bodyPr/>
        <a:lstStyle/>
        <a:p>
          <a:endParaRPr lang="en-US"/>
        </a:p>
      </dgm:t>
    </dgm:pt>
    <dgm:pt modelId="{C46EFBDE-2D44-49B2-BF27-330F506B3DD7}" type="pres">
      <dgm:prSet presAssocID="{89D96ADC-10E4-43BF-AF88-B65422C77F4F}" presName="linear" presStyleCnt="0">
        <dgm:presLayoutVars>
          <dgm:dir/>
          <dgm:animLvl val="lvl"/>
          <dgm:resizeHandles val="exact"/>
        </dgm:presLayoutVars>
      </dgm:prSet>
      <dgm:spPr/>
      <dgm:t>
        <a:bodyPr/>
        <a:lstStyle/>
        <a:p>
          <a:endParaRPr lang="en-US"/>
        </a:p>
      </dgm:t>
    </dgm:pt>
    <dgm:pt modelId="{E2F9D2C2-7377-4E1F-AFB4-305BF5CDF60E}" type="pres">
      <dgm:prSet presAssocID="{BABFD99D-A4FD-497E-AA98-6400A2A2BA4A}" presName="parentLin" presStyleCnt="0"/>
      <dgm:spPr/>
    </dgm:pt>
    <dgm:pt modelId="{72E47603-C1B3-4438-BF28-4EDE387B2C51}" type="pres">
      <dgm:prSet presAssocID="{BABFD99D-A4FD-497E-AA98-6400A2A2BA4A}" presName="parentLeftMargin" presStyleLbl="node1" presStyleIdx="0" presStyleCnt="3"/>
      <dgm:spPr/>
      <dgm:t>
        <a:bodyPr/>
        <a:lstStyle/>
        <a:p>
          <a:endParaRPr lang="en-US"/>
        </a:p>
      </dgm:t>
    </dgm:pt>
    <dgm:pt modelId="{E7B1A143-AAA8-4C69-A14D-4CF8CA6FC99B}" type="pres">
      <dgm:prSet presAssocID="{BABFD99D-A4FD-497E-AA98-6400A2A2BA4A}" presName="parentText" presStyleLbl="node1" presStyleIdx="0" presStyleCnt="3">
        <dgm:presLayoutVars>
          <dgm:chMax val="0"/>
          <dgm:bulletEnabled val="1"/>
        </dgm:presLayoutVars>
      </dgm:prSet>
      <dgm:spPr/>
      <dgm:t>
        <a:bodyPr/>
        <a:lstStyle/>
        <a:p>
          <a:endParaRPr lang="en-US"/>
        </a:p>
      </dgm:t>
    </dgm:pt>
    <dgm:pt modelId="{9179BA24-0E63-4196-994D-AA26F0CFF507}" type="pres">
      <dgm:prSet presAssocID="{BABFD99D-A4FD-497E-AA98-6400A2A2BA4A}" presName="negativeSpace" presStyleCnt="0"/>
      <dgm:spPr/>
    </dgm:pt>
    <dgm:pt modelId="{A369D48C-6673-432E-A779-53A2D4DF484F}" type="pres">
      <dgm:prSet presAssocID="{BABFD99D-A4FD-497E-AA98-6400A2A2BA4A}" presName="childText" presStyleLbl="conFgAcc1" presStyleIdx="0" presStyleCnt="3">
        <dgm:presLayoutVars>
          <dgm:bulletEnabled val="1"/>
        </dgm:presLayoutVars>
      </dgm:prSet>
      <dgm:spPr/>
    </dgm:pt>
    <dgm:pt modelId="{2076BAA2-FFC6-4E61-806E-F5320E5F58B8}" type="pres">
      <dgm:prSet presAssocID="{10BE6658-CE93-4E82-A2B6-C967C514AC95}" presName="spaceBetweenRectangles" presStyleCnt="0"/>
      <dgm:spPr/>
    </dgm:pt>
    <dgm:pt modelId="{027C95F9-D1F8-44DF-BE53-C916D6AB4D41}" type="pres">
      <dgm:prSet presAssocID="{6CFBA224-499D-4C00-A320-CD136CEE9CB8}" presName="parentLin" presStyleCnt="0"/>
      <dgm:spPr/>
    </dgm:pt>
    <dgm:pt modelId="{FB2FD588-D861-418D-BF2D-7F74B7033B35}" type="pres">
      <dgm:prSet presAssocID="{6CFBA224-499D-4C00-A320-CD136CEE9CB8}" presName="parentLeftMargin" presStyleLbl="node1" presStyleIdx="0" presStyleCnt="3"/>
      <dgm:spPr/>
      <dgm:t>
        <a:bodyPr/>
        <a:lstStyle/>
        <a:p>
          <a:endParaRPr lang="en-US"/>
        </a:p>
      </dgm:t>
    </dgm:pt>
    <dgm:pt modelId="{01938984-57CE-445F-B936-C23A46C3E7AF}" type="pres">
      <dgm:prSet presAssocID="{6CFBA224-499D-4C00-A320-CD136CEE9CB8}" presName="parentText" presStyleLbl="node1" presStyleIdx="1" presStyleCnt="3">
        <dgm:presLayoutVars>
          <dgm:chMax val="0"/>
          <dgm:bulletEnabled val="1"/>
        </dgm:presLayoutVars>
      </dgm:prSet>
      <dgm:spPr/>
      <dgm:t>
        <a:bodyPr/>
        <a:lstStyle/>
        <a:p>
          <a:endParaRPr lang="en-US"/>
        </a:p>
      </dgm:t>
    </dgm:pt>
    <dgm:pt modelId="{3BC59E33-EB34-4252-997A-29CFE02D66BA}" type="pres">
      <dgm:prSet presAssocID="{6CFBA224-499D-4C00-A320-CD136CEE9CB8}" presName="negativeSpace" presStyleCnt="0"/>
      <dgm:spPr/>
    </dgm:pt>
    <dgm:pt modelId="{8B6C2F92-178D-4C18-B2BF-83282782E2E8}" type="pres">
      <dgm:prSet presAssocID="{6CFBA224-499D-4C00-A320-CD136CEE9CB8}" presName="childText" presStyleLbl="conFgAcc1" presStyleIdx="1" presStyleCnt="3">
        <dgm:presLayoutVars>
          <dgm:bulletEnabled val="1"/>
        </dgm:presLayoutVars>
      </dgm:prSet>
      <dgm:spPr/>
    </dgm:pt>
    <dgm:pt modelId="{88AB10F3-11BB-49CF-8612-AE1269A4C17A}" type="pres">
      <dgm:prSet presAssocID="{4F68342E-7835-42DB-B9FF-F312D6313B5B}" presName="spaceBetweenRectangles" presStyleCnt="0"/>
      <dgm:spPr/>
    </dgm:pt>
    <dgm:pt modelId="{100C588A-5EEE-46D5-A4E7-5D78C745004D}" type="pres">
      <dgm:prSet presAssocID="{742C449D-246C-4F33-8F77-E08A80AD41D2}" presName="parentLin" presStyleCnt="0"/>
      <dgm:spPr/>
    </dgm:pt>
    <dgm:pt modelId="{BF94764F-15E4-4CFE-8AB6-60425E2B7957}" type="pres">
      <dgm:prSet presAssocID="{742C449D-246C-4F33-8F77-E08A80AD41D2}" presName="parentLeftMargin" presStyleLbl="node1" presStyleIdx="1" presStyleCnt="3"/>
      <dgm:spPr/>
      <dgm:t>
        <a:bodyPr/>
        <a:lstStyle/>
        <a:p>
          <a:endParaRPr lang="en-US"/>
        </a:p>
      </dgm:t>
    </dgm:pt>
    <dgm:pt modelId="{76470B25-F55C-4EA3-AAF3-95249D745FF4}" type="pres">
      <dgm:prSet presAssocID="{742C449D-246C-4F33-8F77-E08A80AD41D2}" presName="parentText" presStyleLbl="node1" presStyleIdx="2" presStyleCnt="3">
        <dgm:presLayoutVars>
          <dgm:chMax val="0"/>
          <dgm:bulletEnabled val="1"/>
        </dgm:presLayoutVars>
      </dgm:prSet>
      <dgm:spPr/>
      <dgm:t>
        <a:bodyPr/>
        <a:lstStyle/>
        <a:p>
          <a:endParaRPr lang="en-US"/>
        </a:p>
      </dgm:t>
    </dgm:pt>
    <dgm:pt modelId="{602184CB-B7A4-46D1-9EE9-023EE5768D00}" type="pres">
      <dgm:prSet presAssocID="{742C449D-246C-4F33-8F77-E08A80AD41D2}" presName="negativeSpace" presStyleCnt="0"/>
      <dgm:spPr/>
    </dgm:pt>
    <dgm:pt modelId="{51A181FD-81E8-4A12-8B1A-0C5DE6AD7C4A}" type="pres">
      <dgm:prSet presAssocID="{742C449D-246C-4F33-8F77-E08A80AD41D2}" presName="childText" presStyleLbl="conFgAcc1" presStyleIdx="2" presStyleCnt="3">
        <dgm:presLayoutVars>
          <dgm:bulletEnabled val="1"/>
        </dgm:presLayoutVars>
      </dgm:prSet>
      <dgm:spPr/>
    </dgm:pt>
  </dgm:ptLst>
  <dgm:cxnLst>
    <dgm:cxn modelId="{C196C688-93CA-42CC-94BE-E2DDB115F07A}" type="presOf" srcId="{89D96ADC-10E4-43BF-AF88-B65422C77F4F}" destId="{C46EFBDE-2D44-49B2-BF27-330F506B3DD7}" srcOrd="0" destOrd="0" presId="urn:microsoft.com/office/officeart/2005/8/layout/list1"/>
    <dgm:cxn modelId="{C4C88834-9DFB-46BB-A065-CAC55CA01DDA}" type="presOf" srcId="{BABFD99D-A4FD-497E-AA98-6400A2A2BA4A}" destId="{72E47603-C1B3-4438-BF28-4EDE387B2C51}" srcOrd="0" destOrd="0" presId="urn:microsoft.com/office/officeart/2005/8/layout/list1"/>
    <dgm:cxn modelId="{B881F521-6854-4A53-B36D-4D60B4E86C97}" type="presOf" srcId="{742C449D-246C-4F33-8F77-E08A80AD41D2}" destId="{76470B25-F55C-4EA3-AAF3-95249D745FF4}" srcOrd="1" destOrd="0" presId="urn:microsoft.com/office/officeart/2005/8/layout/list1"/>
    <dgm:cxn modelId="{D2645552-A7CE-458A-9598-426DAEA7CC43}" type="presOf" srcId="{BABFD99D-A4FD-497E-AA98-6400A2A2BA4A}" destId="{E7B1A143-AAA8-4C69-A14D-4CF8CA6FC99B}" srcOrd="1" destOrd="0" presId="urn:microsoft.com/office/officeart/2005/8/layout/list1"/>
    <dgm:cxn modelId="{FFBB138E-CF40-4F7F-A368-DA88028509C9}" srcId="{89D96ADC-10E4-43BF-AF88-B65422C77F4F}" destId="{6CFBA224-499D-4C00-A320-CD136CEE9CB8}" srcOrd="1" destOrd="0" parTransId="{2D79AE46-3B54-4B1B-A949-FA1BD6516E00}" sibTransId="{4F68342E-7835-42DB-B9FF-F312D6313B5B}"/>
    <dgm:cxn modelId="{8B8BB6A7-74C4-41EE-B1ED-7DBE686E2F27}" type="presOf" srcId="{6CFBA224-499D-4C00-A320-CD136CEE9CB8}" destId="{01938984-57CE-445F-B936-C23A46C3E7AF}" srcOrd="1" destOrd="0" presId="urn:microsoft.com/office/officeart/2005/8/layout/list1"/>
    <dgm:cxn modelId="{7E01203E-03CF-4A18-A601-20AB41C371AD}" type="presOf" srcId="{742C449D-246C-4F33-8F77-E08A80AD41D2}" destId="{BF94764F-15E4-4CFE-8AB6-60425E2B7957}" srcOrd="0" destOrd="0" presId="urn:microsoft.com/office/officeart/2005/8/layout/list1"/>
    <dgm:cxn modelId="{91F97B88-061A-4136-BA50-7AC214A3BE87}" srcId="{89D96ADC-10E4-43BF-AF88-B65422C77F4F}" destId="{BABFD99D-A4FD-497E-AA98-6400A2A2BA4A}" srcOrd="0" destOrd="0" parTransId="{B9247D44-5C6E-411C-AE5F-9B1BA100D03C}" sibTransId="{10BE6658-CE93-4E82-A2B6-C967C514AC95}"/>
    <dgm:cxn modelId="{0AF19081-9188-4364-827C-7B4C4F19F128}" srcId="{89D96ADC-10E4-43BF-AF88-B65422C77F4F}" destId="{742C449D-246C-4F33-8F77-E08A80AD41D2}" srcOrd="2" destOrd="0" parTransId="{BE00DDC1-E54E-419F-9AD7-5284E911D303}" sibTransId="{6FB16C91-1800-4DB9-91F2-A81010088514}"/>
    <dgm:cxn modelId="{A31396EA-0414-45AA-8D98-D7288C5BE3A2}" type="presOf" srcId="{6CFBA224-499D-4C00-A320-CD136CEE9CB8}" destId="{FB2FD588-D861-418D-BF2D-7F74B7033B35}" srcOrd="0" destOrd="0" presId="urn:microsoft.com/office/officeart/2005/8/layout/list1"/>
    <dgm:cxn modelId="{88680AAC-1661-4CF9-9D80-016FBACE7954}" type="presParOf" srcId="{C46EFBDE-2D44-49B2-BF27-330F506B3DD7}" destId="{E2F9D2C2-7377-4E1F-AFB4-305BF5CDF60E}" srcOrd="0" destOrd="0" presId="urn:microsoft.com/office/officeart/2005/8/layout/list1"/>
    <dgm:cxn modelId="{9A0A44BB-5430-46FF-879C-AB97B961305C}" type="presParOf" srcId="{E2F9D2C2-7377-4E1F-AFB4-305BF5CDF60E}" destId="{72E47603-C1B3-4438-BF28-4EDE387B2C51}" srcOrd="0" destOrd="0" presId="urn:microsoft.com/office/officeart/2005/8/layout/list1"/>
    <dgm:cxn modelId="{CCD6F2A8-4996-4A68-82E1-580AD8F58510}" type="presParOf" srcId="{E2F9D2C2-7377-4E1F-AFB4-305BF5CDF60E}" destId="{E7B1A143-AAA8-4C69-A14D-4CF8CA6FC99B}" srcOrd="1" destOrd="0" presId="urn:microsoft.com/office/officeart/2005/8/layout/list1"/>
    <dgm:cxn modelId="{F8F9BC55-2874-4CBD-8715-4EADFFBAAECB}" type="presParOf" srcId="{C46EFBDE-2D44-49B2-BF27-330F506B3DD7}" destId="{9179BA24-0E63-4196-994D-AA26F0CFF507}" srcOrd="1" destOrd="0" presId="urn:microsoft.com/office/officeart/2005/8/layout/list1"/>
    <dgm:cxn modelId="{60D0376D-164D-43D1-A281-6A32A4C099B6}" type="presParOf" srcId="{C46EFBDE-2D44-49B2-BF27-330F506B3DD7}" destId="{A369D48C-6673-432E-A779-53A2D4DF484F}" srcOrd="2" destOrd="0" presId="urn:microsoft.com/office/officeart/2005/8/layout/list1"/>
    <dgm:cxn modelId="{A98B3F0E-9F54-4EF2-932C-5E3F19E83670}" type="presParOf" srcId="{C46EFBDE-2D44-49B2-BF27-330F506B3DD7}" destId="{2076BAA2-FFC6-4E61-806E-F5320E5F58B8}" srcOrd="3" destOrd="0" presId="urn:microsoft.com/office/officeart/2005/8/layout/list1"/>
    <dgm:cxn modelId="{C94D7182-5D2C-46C8-AC90-24F279D11E05}" type="presParOf" srcId="{C46EFBDE-2D44-49B2-BF27-330F506B3DD7}" destId="{027C95F9-D1F8-44DF-BE53-C916D6AB4D41}" srcOrd="4" destOrd="0" presId="urn:microsoft.com/office/officeart/2005/8/layout/list1"/>
    <dgm:cxn modelId="{676C0E19-8C15-4F83-B6D3-BCD20272B9F7}" type="presParOf" srcId="{027C95F9-D1F8-44DF-BE53-C916D6AB4D41}" destId="{FB2FD588-D861-418D-BF2D-7F74B7033B35}" srcOrd="0" destOrd="0" presId="urn:microsoft.com/office/officeart/2005/8/layout/list1"/>
    <dgm:cxn modelId="{AF2F9323-A8FB-4346-BC5C-1491A8A502DE}" type="presParOf" srcId="{027C95F9-D1F8-44DF-BE53-C916D6AB4D41}" destId="{01938984-57CE-445F-B936-C23A46C3E7AF}" srcOrd="1" destOrd="0" presId="urn:microsoft.com/office/officeart/2005/8/layout/list1"/>
    <dgm:cxn modelId="{3C17CDDE-48F7-4EFA-9206-79DC075B2405}" type="presParOf" srcId="{C46EFBDE-2D44-49B2-BF27-330F506B3DD7}" destId="{3BC59E33-EB34-4252-997A-29CFE02D66BA}" srcOrd="5" destOrd="0" presId="urn:microsoft.com/office/officeart/2005/8/layout/list1"/>
    <dgm:cxn modelId="{965C63EE-6DF7-4423-8E81-6CBC2601ECCE}" type="presParOf" srcId="{C46EFBDE-2D44-49B2-BF27-330F506B3DD7}" destId="{8B6C2F92-178D-4C18-B2BF-83282782E2E8}" srcOrd="6" destOrd="0" presId="urn:microsoft.com/office/officeart/2005/8/layout/list1"/>
    <dgm:cxn modelId="{5058C484-2F48-4623-81AC-D1E837BBE288}" type="presParOf" srcId="{C46EFBDE-2D44-49B2-BF27-330F506B3DD7}" destId="{88AB10F3-11BB-49CF-8612-AE1269A4C17A}" srcOrd="7" destOrd="0" presId="urn:microsoft.com/office/officeart/2005/8/layout/list1"/>
    <dgm:cxn modelId="{6CAE03DD-2B98-4A91-B9C9-559A2C9F379C}" type="presParOf" srcId="{C46EFBDE-2D44-49B2-BF27-330F506B3DD7}" destId="{100C588A-5EEE-46D5-A4E7-5D78C745004D}" srcOrd="8" destOrd="0" presId="urn:microsoft.com/office/officeart/2005/8/layout/list1"/>
    <dgm:cxn modelId="{A0018C01-75FA-4C33-A7B8-0E4BDBB4595C}" type="presParOf" srcId="{100C588A-5EEE-46D5-A4E7-5D78C745004D}" destId="{BF94764F-15E4-4CFE-8AB6-60425E2B7957}" srcOrd="0" destOrd="0" presId="urn:microsoft.com/office/officeart/2005/8/layout/list1"/>
    <dgm:cxn modelId="{CBA21D7F-210D-415D-BD92-B4D6162878F7}" type="presParOf" srcId="{100C588A-5EEE-46D5-A4E7-5D78C745004D}" destId="{76470B25-F55C-4EA3-AAF3-95249D745FF4}" srcOrd="1" destOrd="0" presId="urn:microsoft.com/office/officeart/2005/8/layout/list1"/>
    <dgm:cxn modelId="{78BDB34D-DDD8-4485-9A2D-B7A35801D3C9}" type="presParOf" srcId="{C46EFBDE-2D44-49B2-BF27-330F506B3DD7}" destId="{602184CB-B7A4-46D1-9EE9-023EE5768D00}" srcOrd="9" destOrd="0" presId="urn:microsoft.com/office/officeart/2005/8/layout/list1"/>
    <dgm:cxn modelId="{28D14B1E-DA8E-473A-83B0-DB74B9B75E87}" type="presParOf" srcId="{C46EFBDE-2D44-49B2-BF27-330F506B3DD7}" destId="{51A181FD-81E8-4A12-8B1A-0C5DE6AD7C4A}" srcOrd="10" destOrd="0" presId="urn:microsoft.com/office/officeart/2005/8/layout/list1"/>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D96ADC-10E4-43BF-AF88-B65422C77F4F}" type="doc">
      <dgm:prSet loTypeId="urn:microsoft.com/office/officeart/2005/8/layout/list1" loCatId="list" qsTypeId="urn:microsoft.com/office/officeart/2005/8/quickstyle/simple3" qsCatId="simple" csTypeId="urn:microsoft.com/office/officeart/2005/8/colors/accent0_2" csCatId="mainScheme" phldr="1"/>
      <dgm:spPr/>
      <dgm:t>
        <a:bodyPr/>
        <a:lstStyle/>
        <a:p>
          <a:endParaRPr lang="en-US"/>
        </a:p>
      </dgm:t>
    </dgm:pt>
    <dgm:pt modelId="{BABFD99D-A4FD-497E-AA98-6400A2A2BA4A}">
      <dgm:prSet phldrT="[Text]"/>
      <dgm:spPr>
        <a:solidFill>
          <a:schemeClr val="bg1"/>
        </a:solidFill>
      </dgm:spPr>
      <dgm:t>
        <a:bodyPr/>
        <a:lstStyle/>
        <a:p>
          <a:r>
            <a:rPr lang="en-US" dirty="0" smtClean="0"/>
            <a:t>Cyber warfare</a:t>
          </a:r>
          <a:endParaRPr lang="en-US" dirty="0"/>
        </a:p>
      </dgm:t>
    </dgm:pt>
    <dgm:pt modelId="{B9247D44-5C6E-411C-AE5F-9B1BA100D03C}" type="parTrans" cxnId="{91F97B88-061A-4136-BA50-7AC214A3BE87}">
      <dgm:prSet/>
      <dgm:spPr/>
      <dgm:t>
        <a:bodyPr/>
        <a:lstStyle/>
        <a:p>
          <a:endParaRPr lang="en-US"/>
        </a:p>
      </dgm:t>
    </dgm:pt>
    <dgm:pt modelId="{10BE6658-CE93-4E82-A2B6-C967C514AC95}" type="sibTrans" cxnId="{91F97B88-061A-4136-BA50-7AC214A3BE87}">
      <dgm:prSet/>
      <dgm:spPr/>
      <dgm:t>
        <a:bodyPr/>
        <a:lstStyle/>
        <a:p>
          <a:endParaRPr lang="en-US"/>
        </a:p>
      </dgm:t>
    </dgm:pt>
    <dgm:pt modelId="{6CFBA224-499D-4C00-A320-CD136CEE9CB8}">
      <dgm:prSet phldrT="[Text]"/>
      <dgm:spPr>
        <a:solidFill>
          <a:schemeClr val="accent6">
            <a:lumMod val="40000"/>
            <a:lumOff val="60000"/>
          </a:schemeClr>
        </a:solidFill>
      </dgm:spPr>
      <dgm:t>
        <a:bodyPr/>
        <a:lstStyle/>
        <a:p>
          <a:r>
            <a:rPr lang="en-US" dirty="0" smtClean="0"/>
            <a:t>The vulnerabilities and the weakest link</a:t>
          </a:r>
          <a:endParaRPr lang="en-US" dirty="0"/>
        </a:p>
      </dgm:t>
    </dgm:pt>
    <dgm:pt modelId="{2D79AE46-3B54-4B1B-A949-FA1BD6516E00}" type="parTrans" cxnId="{FFBB138E-CF40-4F7F-A368-DA88028509C9}">
      <dgm:prSet/>
      <dgm:spPr/>
      <dgm:t>
        <a:bodyPr/>
        <a:lstStyle/>
        <a:p>
          <a:endParaRPr lang="en-US"/>
        </a:p>
      </dgm:t>
    </dgm:pt>
    <dgm:pt modelId="{4F68342E-7835-42DB-B9FF-F312D6313B5B}" type="sibTrans" cxnId="{FFBB138E-CF40-4F7F-A368-DA88028509C9}">
      <dgm:prSet/>
      <dgm:spPr/>
      <dgm:t>
        <a:bodyPr/>
        <a:lstStyle/>
        <a:p>
          <a:endParaRPr lang="en-US"/>
        </a:p>
      </dgm:t>
    </dgm:pt>
    <dgm:pt modelId="{742C449D-246C-4F33-8F77-E08A80AD41D2}">
      <dgm:prSet/>
      <dgm:spPr/>
      <dgm:t>
        <a:bodyPr/>
        <a:lstStyle/>
        <a:p>
          <a:r>
            <a:rPr lang="en-US" dirty="0" smtClean="0"/>
            <a:t>Cybersecurity Awareness</a:t>
          </a:r>
          <a:endParaRPr lang="en-US" dirty="0"/>
        </a:p>
      </dgm:t>
    </dgm:pt>
    <dgm:pt modelId="{BE00DDC1-E54E-419F-9AD7-5284E911D303}" type="parTrans" cxnId="{0AF19081-9188-4364-827C-7B4C4F19F128}">
      <dgm:prSet/>
      <dgm:spPr/>
      <dgm:t>
        <a:bodyPr/>
        <a:lstStyle/>
        <a:p>
          <a:endParaRPr lang="en-US"/>
        </a:p>
      </dgm:t>
    </dgm:pt>
    <dgm:pt modelId="{6FB16C91-1800-4DB9-91F2-A81010088514}" type="sibTrans" cxnId="{0AF19081-9188-4364-827C-7B4C4F19F128}">
      <dgm:prSet/>
      <dgm:spPr/>
      <dgm:t>
        <a:bodyPr/>
        <a:lstStyle/>
        <a:p>
          <a:endParaRPr lang="en-US"/>
        </a:p>
      </dgm:t>
    </dgm:pt>
    <dgm:pt modelId="{C46EFBDE-2D44-49B2-BF27-330F506B3DD7}" type="pres">
      <dgm:prSet presAssocID="{89D96ADC-10E4-43BF-AF88-B65422C77F4F}" presName="linear" presStyleCnt="0">
        <dgm:presLayoutVars>
          <dgm:dir/>
          <dgm:animLvl val="lvl"/>
          <dgm:resizeHandles val="exact"/>
        </dgm:presLayoutVars>
      </dgm:prSet>
      <dgm:spPr/>
      <dgm:t>
        <a:bodyPr/>
        <a:lstStyle/>
        <a:p>
          <a:endParaRPr lang="en-US"/>
        </a:p>
      </dgm:t>
    </dgm:pt>
    <dgm:pt modelId="{E2F9D2C2-7377-4E1F-AFB4-305BF5CDF60E}" type="pres">
      <dgm:prSet presAssocID="{BABFD99D-A4FD-497E-AA98-6400A2A2BA4A}" presName="parentLin" presStyleCnt="0"/>
      <dgm:spPr/>
    </dgm:pt>
    <dgm:pt modelId="{72E47603-C1B3-4438-BF28-4EDE387B2C51}" type="pres">
      <dgm:prSet presAssocID="{BABFD99D-A4FD-497E-AA98-6400A2A2BA4A}" presName="parentLeftMargin" presStyleLbl="node1" presStyleIdx="0" presStyleCnt="3"/>
      <dgm:spPr/>
      <dgm:t>
        <a:bodyPr/>
        <a:lstStyle/>
        <a:p>
          <a:endParaRPr lang="en-US"/>
        </a:p>
      </dgm:t>
    </dgm:pt>
    <dgm:pt modelId="{E7B1A143-AAA8-4C69-A14D-4CF8CA6FC99B}" type="pres">
      <dgm:prSet presAssocID="{BABFD99D-A4FD-497E-AA98-6400A2A2BA4A}" presName="parentText" presStyleLbl="node1" presStyleIdx="0" presStyleCnt="3">
        <dgm:presLayoutVars>
          <dgm:chMax val="0"/>
          <dgm:bulletEnabled val="1"/>
        </dgm:presLayoutVars>
      </dgm:prSet>
      <dgm:spPr/>
      <dgm:t>
        <a:bodyPr/>
        <a:lstStyle/>
        <a:p>
          <a:endParaRPr lang="en-US"/>
        </a:p>
      </dgm:t>
    </dgm:pt>
    <dgm:pt modelId="{9179BA24-0E63-4196-994D-AA26F0CFF507}" type="pres">
      <dgm:prSet presAssocID="{BABFD99D-A4FD-497E-AA98-6400A2A2BA4A}" presName="negativeSpace" presStyleCnt="0"/>
      <dgm:spPr/>
    </dgm:pt>
    <dgm:pt modelId="{A369D48C-6673-432E-A779-53A2D4DF484F}" type="pres">
      <dgm:prSet presAssocID="{BABFD99D-A4FD-497E-AA98-6400A2A2BA4A}" presName="childText" presStyleLbl="conFgAcc1" presStyleIdx="0" presStyleCnt="3">
        <dgm:presLayoutVars>
          <dgm:bulletEnabled val="1"/>
        </dgm:presLayoutVars>
      </dgm:prSet>
      <dgm:spPr/>
    </dgm:pt>
    <dgm:pt modelId="{2076BAA2-FFC6-4E61-806E-F5320E5F58B8}" type="pres">
      <dgm:prSet presAssocID="{10BE6658-CE93-4E82-A2B6-C967C514AC95}" presName="spaceBetweenRectangles" presStyleCnt="0"/>
      <dgm:spPr/>
    </dgm:pt>
    <dgm:pt modelId="{027C95F9-D1F8-44DF-BE53-C916D6AB4D41}" type="pres">
      <dgm:prSet presAssocID="{6CFBA224-499D-4C00-A320-CD136CEE9CB8}" presName="parentLin" presStyleCnt="0"/>
      <dgm:spPr/>
    </dgm:pt>
    <dgm:pt modelId="{FB2FD588-D861-418D-BF2D-7F74B7033B35}" type="pres">
      <dgm:prSet presAssocID="{6CFBA224-499D-4C00-A320-CD136CEE9CB8}" presName="parentLeftMargin" presStyleLbl="node1" presStyleIdx="0" presStyleCnt="3"/>
      <dgm:spPr/>
      <dgm:t>
        <a:bodyPr/>
        <a:lstStyle/>
        <a:p>
          <a:endParaRPr lang="en-US"/>
        </a:p>
      </dgm:t>
    </dgm:pt>
    <dgm:pt modelId="{01938984-57CE-445F-B936-C23A46C3E7AF}" type="pres">
      <dgm:prSet presAssocID="{6CFBA224-499D-4C00-A320-CD136CEE9CB8}" presName="parentText" presStyleLbl="node1" presStyleIdx="1" presStyleCnt="3">
        <dgm:presLayoutVars>
          <dgm:chMax val="0"/>
          <dgm:bulletEnabled val="1"/>
        </dgm:presLayoutVars>
      </dgm:prSet>
      <dgm:spPr/>
      <dgm:t>
        <a:bodyPr/>
        <a:lstStyle/>
        <a:p>
          <a:endParaRPr lang="en-US"/>
        </a:p>
      </dgm:t>
    </dgm:pt>
    <dgm:pt modelId="{3BC59E33-EB34-4252-997A-29CFE02D66BA}" type="pres">
      <dgm:prSet presAssocID="{6CFBA224-499D-4C00-A320-CD136CEE9CB8}" presName="negativeSpace" presStyleCnt="0"/>
      <dgm:spPr/>
    </dgm:pt>
    <dgm:pt modelId="{8B6C2F92-178D-4C18-B2BF-83282782E2E8}" type="pres">
      <dgm:prSet presAssocID="{6CFBA224-499D-4C00-A320-CD136CEE9CB8}" presName="childText" presStyleLbl="conFgAcc1" presStyleIdx="1" presStyleCnt="3">
        <dgm:presLayoutVars>
          <dgm:bulletEnabled val="1"/>
        </dgm:presLayoutVars>
      </dgm:prSet>
      <dgm:spPr/>
    </dgm:pt>
    <dgm:pt modelId="{88AB10F3-11BB-49CF-8612-AE1269A4C17A}" type="pres">
      <dgm:prSet presAssocID="{4F68342E-7835-42DB-B9FF-F312D6313B5B}" presName="spaceBetweenRectangles" presStyleCnt="0"/>
      <dgm:spPr/>
    </dgm:pt>
    <dgm:pt modelId="{100C588A-5EEE-46D5-A4E7-5D78C745004D}" type="pres">
      <dgm:prSet presAssocID="{742C449D-246C-4F33-8F77-E08A80AD41D2}" presName="parentLin" presStyleCnt="0"/>
      <dgm:spPr/>
    </dgm:pt>
    <dgm:pt modelId="{BF94764F-15E4-4CFE-8AB6-60425E2B7957}" type="pres">
      <dgm:prSet presAssocID="{742C449D-246C-4F33-8F77-E08A80AD41D2}" presName="parentLeftMargin" presStyleLbl="node1" presStyleIdx="1" presStyleCnt="3"/>
      <dgm:spPr/>
      <dgm:t>
        <a:bodyPr/>
        <a:lstStyle/>
        <a:p>
          <a:endParaRPr lang="en-US"/>
        </a:p>
      </dgm:t>
    </dgm:pt>
    <dgm:pt modelId="{76470B25-F55C-4EA3-AAF3-95249D745FF4}" type="pres">
      <dgm:prSet presAssocID="{742C449D-246C-4F33-8F77-E08A80AD41D2}" presName="parentText" presStyleLbl="node1" presStyleIdx="2" presStyleCnt="3">
        <dgm:presLayoutVars>
          <dgm:chMax val="0"/>
          <dgm:bulletEnabled val="1"/>
        </dgm:presLayoutVars>
      </dgm:prSet>
      <dgm:spPr/>
      <dgm:t>
        <a:bodyPr/>
        <a:lstStyle/>
        <a:p>
          <a:endParaRPr lang="en-US"/>
        </a:p>
      </dgm:t>
    </dgm:pt>
    <dgm:pt modelId="{602184CB-B7A4-46D1-9EE9-023EE5768D00}" type="pres">
      <dgm:prSet presAssocID="{742C449D-246C-4F33-8F77-E08A80AD41D2}" presName="negativeSpace" presStyleCnt="0"/>
      <dgm:spPr/>
    </dgm:pt>
    <dgm:pt modelId="{51A181FD-81E8-4A12-8B1A-0C5DE6AD7C4A}" type="pres">
      <dgm:prSet presAssocID="{742C449D-246C-4F33-8F77-E08A80AD41D2}" presName="childText" presStyleLbl="conFgAcc1" presStyleIdx="2" presStyleCnt="3">
        <dgm:presLayoutVars>
          <dgm:bulletEnabled val="1"/>
        </dgm:presLayoutVars>
      </dgm:prSet>
      <dgm:spPr/>
    </dgm:pt>
  </dgm:ptLst>
  <dgm:cxnLst>
    <dgm:cxn modelId="{09D1A45B-2819-409A-A73A-AB4719E62645}" type="presOf" srcId="{89D96ADC-10E4-43BF-AF88-B65422C77F4F}" destId="{C46EFBDE-2D44-49B2-BF27-330F506B3DD7}" srcOrd="0" destOrd="0" presId="urn:microsoft.com/office/officeart/2005/8/layout/list1"/>
    <dgm:cxn modelId="{457CDED6-1F5F-4BF0-A3CD-CF0FD3FBF521}" type="presOf" srcId="{6CFBA224-499D-4C00-A320-CD136CEE9CB8}" destId="{FB2FD588-D861-418D-BF2D-7F74B7033B35}" srcOrd="0" destOrd="0" presId="urn:microsoft.com/office/officeart/2005/8/layout/list1"/>
    <dgm:cxn modelId="{FFBB138E-CF40-4F7F-A368-DA88028509C9}" srcId="{89D96ADC-10E4-43BF-AF88-B65422C77F4F}" destId="{6CFBA224-499D-4C00-A320-CD136CEE9CB8}" srcOrd="1" destOrd="0" parTransId="{2D79AE46-3B54-4B1B-A949-FA1BD6516E00}" sibTransId="{4F68342E-7835-42DB-B9FF-F312D6313B5B}"/>
    <dgm:cxn modelId="{456BFBAA-6CF8-4DEC-B8B3-48699D96310D}" type="presOf" srcId="{6CFBA224-499D-4C00-A320-CD136CEE9CB8}" destId="{01938984-57CE-445F-B936-C23A46C3E7AF}" srcOrd="1" destOrd="0" presId="urn:microsoft.com/office/officeart/2005/8/layout/list1"/>
    <dgm:cxn modelId="{0D127821-B413-4CF3-ACCE-D343214EA624}" type="presOf" srcId="{BABFD99D-A4FD-497E-AA98-6400A2A2BA4A}" destId="{E7B1A143-AAA8-4C69-A14D-4CF8CA6FC99B}" srcOrd="1" destOrd="0" presId="urn:microsoft.com/office/officeart/2005/8/layout/list1"/>
    <dgm:cxn modelId="{6C458917-FAA6-4BE2-8078-1534618E85B1}" type="presOf" srcId="{BABFD99D-A4FD-497E-AA98-6400A2A2BA4A}" destId="{72E47603-C1B3-4438-BF28-4EDE387B2C51}" srcOrd="0" destOrd="0" presId="urn:microsoft.com/office/officeart/2005/8/layout/list1"/>
    <dgm:cxn modelId="{48363135-D047-4B65-8DF3-623A932E5D43}" type="presOf" srcId="{742C449D-246C-4F33-8F77-E08A80AD41D2}" destId="{76470B25-F55C-4EA3-AAF3-95249D745FF4}" srcOrd="1" destOrd="0" presId="urn:microsoft.com/office/officeart/2005/8/layout/list1"/>
    <dgm:cxn modelId="{91F97B88-061A-4136-BA50-7AC214A3BE87}" srcId="{89D96ADC-10E4-43BF-AF88-B65422C77F4F}" destId="{BABFD99D-A4FD-497E-AA98-6400A2A2BA4A}" srcOrd="0" destOrd="0" parTransId="{B9247D44-5C6E-411C-AE5F-9B1BA100D03C}" sibTransId="{10BE6658-CE93-4E82-A2B6-C967C514AC95}"/>
    <dgm:cxn modelId="{B27C9C71-63DD-428B-8AF1-E2E3ACD1E520}" type="presOf" srcId="{742C449D-246C-4F33-8F77-E08A80AD41D2}" destId="{BF94764F-15E4-4CFE-8AB6-60425E2B7957}" srcOrd="0" destOrd="0" presId="urn:microsoft.com/office/officeart/2005/8/layout/list1"/>
    <dgm:cxn modelId="{0AF19081-9188-4364-827C-7B4C4F19F128}" srcId="{89D96ADC-10E4-43BF-AF88-B65422C77F4F}" destId="{742C449D-246C-4F33-8F77-E08A80AD41D2}" srcOrd="2" destOrd="0" parTransId="{BE00DDC1-E54E-419F-9AD7-5284E911D303}" sibTransId="{6FB16C91-1800-4DB9-91F2-A81010088514}"/>
    <dgm:cxn modelId="{8244287C-AA27-4047-996D-9F7A66DF1F98}" type="presParOf" srcId="{C46EFBDE-2D44-49B2-BF27-330F506B3DD7}" destId="{E2F9D2C2-7377-4E1F-AFB4-305BF5CDF60E}" srcOrd="0" destOrd="0" presId="urn:microsoft.com/office/officeart/2005/8/layout/list1"/>
    <dgm:cxn modelId="{94D08193-C23B-4B74-BE46-80E10C04F947}" type="presParOf" srcId="{E2F9D2C2-7377-4E1F-AFB4-305BF5CDF60E}" destId="{72E47603-C1B3-4438-BF28-4EDE387B2C51}" srcOrd="0" destOrd="0" presId="urn:microsoft.com/office/officeart/2005/8/layout/list1"/>
    <dgm:cxn modelId="{BADBED95-15D0-479F-A20B-23C266150F8D}" type="presParOf" srcId="{E2F9D2C2-7377-4E1F-AFB4-305BF5CDF60E}" destId="{E7B1A143-AAA8-4C69-A14D-4CF8CA6FC99B}" srcOrd="1" destOrd="0" presId="urn:microsoft.com/office/officeart/2005/8/layout/list1"/>
    <dgm:cxn modelId="{B43AD7DA-3792-48B3-B8F2-D89CF01E785A}" type="presParOf" srcId="{C46EFBDE-2D44-49B2-BF27-330F506B3DD7}" destId="{9179BA24-0E63-4196-994D-AA26F0CFF507}" srcOrd="1" destOrd="0" presId="urn:microsoft.com/office/officeart/2005/8/layout/list1"/>
    <dgm:cxn modelId="{B4D5ACB9-987E-48B0-8BDF-8D50F14B2DB5}" type="presParOf" srcId="{C46EFBDE-2D44-49B2-BF27-330F506B3DD7}" destId="{A369D48C-6673-432E-A779-53A2D4DF484F}" srcOrd="2" destOrd="0" presId="urn:microsoft.com/office/officeart/2005/8/layout/list1"/>
    <dgm:cxn modelId="{65ECC61A-A279-40CF-A481-26090E10A5E0}" type="presParOf" srcId="{C46EFBDE-2D44-49B2-BF27-330F506B3DD7}" destId="{2076BAA2-FFC6-4E61-806E-F5320E5F58B8}" srcOrd="3" destOrd="0" presId="urn:microsoft.com/office/officeart/2005/8/layout/list1"/>
    <dgm:cxn modelId="{094B2A51-D092-4CF4-9366-5ED5CC1B3C6D}" type="presParOf" srcId="{C46EFBDE-2D44-49B2-BF27-330F506B3DD7}" destId="{027C95F9-D1F8-44DF-BE53-C916D6AB4D41}" srcOrd="4" destOrd="0" presId="urn:microsoft.com/office/officeart/2005/8/layout/list1"/>
    <dgm:cxn modelId="{0EBD7C64-C800-4A77-BBC6-99B42B3234C3}" type="presParOf" srcId="{027C95F9-D1F8-44DF-BE53-C916D6AB4D41}" destId="{FB2FD588-D861-418D-BF2D-7F74B7033B35}" srcOrd="0" destOrd="0" presId="urn:microsoft.com/office/officeart/2005/8/layout/list1"/>
    <dgm:cxn modelId="{6805A06D-2864-49D6-987F-22B1372C7716}" type="presParOf" srcId="{027C95F9-D1F8-44DF-BE53-C916D6AB4D41}" destId="{01938984-57CE-445F-B936-C23A46C3E7AF}" srcOrd="1" destOrd="0" presId="urn:microsoft.com/office/officeart/2005/8/layout/list1"/>
    <dgm:cxn modelId="{BA602BC6-BAA5-461F-B886-617603F52254}" type="presParOf" srcId="{C46EFBDE-2D44-49B2-BF27-330F506B3DD7}" destId="{3BC59E33-EB34-4252-997A-29CFE02D66BA}" srcOrd="5" destOrd="0" presId="urn:microsoft.com/office/officeart/2005/8/layout/list1"/>
    <dgm:cxn modelId="{F31ED69A-C8AF-48B9-9FE4-25802845BD00}" type="presParOf" srcId="{C46EFBDE-2D44-49B2-BF27-330F506B3DD7}" destId="{8B6C2F92-178D-4C18-B2BF-83282782E2E8}" srcOrd="6" destOrd="0" presId="urn:microsoft.com/office/officeart/2005/8/layout/list1"/>
    <dgm:cxn modelId="{229B8FFE-E0C1-43D1-A70B-96223DC39391}" type="presParOf" srcId="{C46EFBDE-2D44-49B2-BF27-330F506B3DD7}" destId="{88AB10F3-11BB-49CF-8612-AE1269A4C17A}" srcOrd="7" destOrd="0" presId="urn:microsoft.com/office/officeart/2005/8/layout/list1"/>
    <dgm:cxn modelId="{0CE1128D-951D-4887-8E0C-369352507084}" type="presParOf" srcId="{C46EFBDE-2D44-49B2-BF27-330F506B3DD7}" destId="{100C588A-5EEE-46D5-A4E7-5D78C745004D}" srcOrd="8" destOrd="0" presId="urn:microsoft.com/office/officeart/2005/8/layout/list1"/>
    <dgm:cxn modelId="{35244176-9462-4DCB-9BAD-E7AEBDFCD5E1}" type="presParOf" srcId="{100C588A-5EEE-46D5-A4E7-5D78C745004D}" destId="{BF94764F-15E4-4CFE-8AB6-60425E2B7957}" srcOrd="0" destOrd="0" presId="urn:microsoft.com/office/officeart/2005/8/layout/list1"/>
    <dgm:cxn modelId="{B455A0FA-5848-4E8B-8633-AAC02C8909B1}" type="presParOf" srcId="{100C588A-5EEE-46D5-A4E7-5D78C745004D}" destId="{76470B25-F55C-4EA3-AAF3-95249D745FF4}" srcOrd="1" destOrd="0" presId="urn:microsoft.com/office/officeart/2005/8/layout/list1"/>
    <dgm:cxn modelId="{30830CDD-E20D-444C-9DB2-A4193F612B34}" type="presParOf" srcId="{C46EFBDE-2D44-49B2-BF27-330F506B3DD7}" destId="{602184CB-B7A4-46D1-9EE9-023EE5768D00}" srcOrd="9" destOrd="0" presId="urn:microsoft.com/office/officeart/2005/8/layout/list1"/>
    <dgm:cxn modelId="{A7272709-FEA8-4D03-A892-306398306306}" type="presParOf" srcId="{C46EFBDE-2D44-49B2-BF27-330F506B3DD7}" destId="{51A181FD-81E8-4A12-8B1A-0C5DE6AD7C4A}"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9D96ADC-10E4-43BF-AF88-B65422C77F4F}" type="doc">
      <dgm:prSet loTypeId="urn:microsoft.com/office/officeart/2005/8/layout/list1" loCatId="list" qsTypeId="urn:microsoft.com/office/officeart/2005/8/quickstyle/simple3" qsCatId="simple" csTypeId="urn:microsoft.com/office/officeart/2005/8/colors/accent0_2" csCatId="mainScheme" phldr="1"/>
      <dgm:spPr/>
      <dgm:t>
        <a:bodyPr/>
        <a:lstStyle/>
        <a:p>
          <a:endParaRPr lang="en-US"/>
        </a:p>
      </dgm:t>
    </dgm:pt>
    <dgm:pt modelId="{BABFD99D-A4FD-497E-AA98-6400A2A2BA4A}">
      <dgm:prSet phldrT="[Text]"/>
      <dgm:spPr>
        <a:solidFill>
          <a:schemeClr val="bg1"/>
        </a:solidFill>
      </dgm:spPr>
      <dgm:t>
        <a:bodyPr/>
        <a:lstStyle/>
        <a:p>
          <a:r>
            <a:rPr lang="en-US" dirty="0" smtClean="0"/>
            <a:t>Cyber warfare</a:t>
          </a:r>
          <a:endParaRPr lang="en-US" dirty="0"/>
        </a:p>
      </dgm:t>
    </dgm:pt>
    <dgm:pt modelId="{B9247D44-5C6E-411C-AE5F-9B1BA100D03C}" type="parTrans" cxnId="{91F97B88-061A-4136-BA50-7AC214A3BE87}">
      <dgm:prSet/>
      <dgm:spPr/>
      <dgm:t>
        <a:bodyPr/>
        <a:lstStyle/>
        <a:p>
          <a:endParaRPr lang="en-US"/>
        </a:p>
      </dgm:t>
    </dgm:pt>
    <dgm:pt modelId="{10BE6658-CE93-4E82-A2B6-C967C514AC95}" type="sibTrans" cxnId="{91F97B88-061A-4136-BA50-7AC214A3BE87}">
      <dgm:prSet/>
      <dgm:spPr/>
      <dgm:t>
        <a:bodyPr/>
        <a:lstStyle/>
        <a:p>
          <a:endParaRPr lang="en-US"/>
        </a:p>
      </dgm:t>
    </dgm:pt>
    <dgm:pt modelId="{6CFBA224-499D-4C00-A320-CD136CEE9CB8}">
      <dgm:prSet phldrT="[Text]"/>
      <dgm:spPr/>
      <dgm:t>
        <a:bodyPr/>
        <a:lstStyle/>
        <a:p>
          <a:r>
            <a:rPr lang="en-US" dirty="0" smtClean="0"/>
            <a:t>The vulnerabilities and the weakest link</a:t>
          </a:r>
          <a:endParaRPr lang="en-US" dirty="0"/>
        </a:p>
      </dgm:t>
    </dgm:pt>
    <dgm:pt modelId="{2D79AE46-3B54-4B1B-A949-FA1BD6516E00}" type="parTrans" cxnId="{FFBB138E-CF40-4F7F-A368-DA88028509C9}">
      <dgm:prSet/>
      <dgm:spPr/>
      <dgm:t>
        <a:bodyPr/>
        <a:lstStyle/>
        <a:p>
          <a:endParaRPr lang="en-US"/>
        </a:p>
      </dgm:t>
    </dgm:pt>
    <dgm:pt modelId="{4F68342E-7835-42DB-B9FF-F312D6313B5B}" type="sibTrans" cxnId="{FFBB138E-CF40-4F7F-A368-DA88028509C9}">
      <dgm:prSet/>
      <dgm:spPr/>
      <dgm:t>
        <a:bodyPr/>
        <a:lstStyle/>
        <a:p>
          <a:endParaRPr lang="en-US"/>
        </a:p>
      </dgm:t>
    </dgm:pt>
    <dgm:pt modelId="{742C449D-246C-4F33-8F77-E08A80AD41D2}">
      <dgm:prSet/>
      <dgm:spPr>
        <a:solidFill>
          <a:schemeClr val="accent6">
            <a:lumMod val="40000"/>
            <a:lumOff val="60000"/>
          </a:schemeClr>
        </a:solidFill>
      </dgm:spPr>
      <dgm:t>
        <a:bodyPr/>
        <a:lstStyle/>
        <a:p>
          <a:r>
            <a:rPr lang="en-US" dirty="0" smtClean="0"/>
            <a:t>Cybersecurity Awareness</a:t>
          </a:r>
          <a:endParaRPr lang="en-US" dirty="0"/>
        </a:p>
      </dgm:t>
    </dgm:pt>
    <dgm:pt modelId="{BE00DDC1-E54E-419F-9AD7-5284E911D303}" type="parTrans" cxnId="{0AF19081-9188-4364-827C-7B4C4F19F128}">
      <dgm:prSet/>
      <dgm:spPr/>
      <dgm:t>
        <a:bodyPr/>
        <a:lstStyle/>
        <a:p>
          <a:endParaRPr lang="en-US"/>
        </a:p>
      </dgm:t>
    </dgm:pt>
    <dgm:pt modelId="{6FB16C91-1800-4DB9-91F2-A81010088514}" type="sibTrans" cxnId="{0AF19081-9188-4364-827C-7B4C4F19F128}">
      <dgm:prSet/>
      <dgm:spPr/>
      <dgm:t>
        <a:bodyPr/>
        <a:lstStyle/>
        <a:p>
          <a:endParaRPr lang="en-US"/>
        </a:p>
      </dgm:t>
    </dgm:pt>
    <dgm:pt modelId="{C46EFBDE-2D44-49B2-BF27-330F506B3DD7}" type="pres">
      <dgm:prSet presAssocID="{89D96ADC-10E4-43BF-AF88-B65422C77F4F}" presName="linear" presStyleCnt="0">
        <dgm:presLayoutVars>
          <dgm:dir/>
          <dgm:animLvl val="lvl"/>
          <dgm:resizeHandles val="exact"/>
        </dgm:presLayoutVars>
      </dgm:prSet>
      <dgm:spPr/>
      <dgm:t>
        <a:bodyPr/>
        <a:lstStyle/>
        <a:p>
          <a:endParaRPr lang="en-US"/>
        </a:p>
      </dgm:t>
    </dgm:pt>
    <dgm:pt modelId="{E2F9D2C2-7377-4E1F-AFB4-305BF5CDF60E}" type="pres">
      <dgm:prSet presAssocID="{BABFD99D-A4FD-497E-AA98-6400A2A2BA4A}" presName="parentLin" presStyleCnt="0"/>
      <dgm:spPr/>
    </dgm:pt>
    <dgm:pt modelId="{72E47603-C1B3-4438-BF28-4EDE387B2C51}" type="pres">
      <dgm:prSet presAssocID="{BABFD99D-A4FD-497E-AA98-6400A2A2BA4A}" presName="parentLeftMargin" presStyleLbl="node1" presStyleIdx="0" presStyleCnt="3"/>
      <dgm:spPr/>
      <dgm:t>
        <a:bodyPr/>
        <a:lstStyle/>
        <a:p>
          <a:endParaRPr lang="en-US"/>
        </a:p>
      </dgm:t>
    </dgm:pt>
    <dgm:pt modelId="{E7B1A143-AAA8-4C69-A14D-4CF8CA6FC99B}" type="pres">
      <dgm:prSet presAssocID="{BABFD99D-A4FD-497E-AA98-6400A2A2BA4A}" presName="parentText" presStyleLbl="node1" presStyleIdx="0" presStyleCnt="3">
        <dgm:presLayoutVars>
          <dgm:chMax val="0"/>
          <dgm:bulletEnabled val="1"/>
        </dgm:presLayoutVars>
      </dgm:prSet>
      <dgm:spPr/>
      <dgm:t>
        <a:bodyPr/>
        <a:lstStyle/>
        <a:p>
          <a:endParaRPr lang="en-US"/>
        </a:p>
      </dgm:t>
    </dgm:pt>
    <dgm:pt modelId="{9179BA24-0E63-4196-994D-AA26F0CFF507}" type="pres">
      <dgm:prSet presAssocID="{BABFD99D-A4FD-497E-AA98-6400A2A2BA4A}" presName="negativeSpace" presStyleCnt="0"/>
      <dgm:spPr/>
    </dgm:pt>
    <dgm:pt modelId="{A369D48C-6673-432E-A779-53A2D4DF484F}" type="pres">
      <dgm:prSet presAssocID="{BABFD99D-A4FD-497E-AA98-6400A2A2BA4A}" presName="childText" presStyleLbl="conFgAcc1" presStyleIdx="0" presStyleCnt="3">
        <dgm:presLayoutVars>
          <dgm:bulletEnabled val="1"/>
        </dgm:presLayoutVars>
      </dgm:prSet>
      <dgm:spPr/>
    </dgm:pt>
    <dgm:pt modelId="{2076BAA2-FFC6-4E61-806E-F5320E5F58B8}" type="pres">
      <dgm:prSet presAssocID="{10BE6658-CE93-4E82-A2B6-C967C514AC95}" presName="spaceBetweenRectangles" presStyleCnt="0"/>
      <dgm:spPr/>
    </dgm:pt>
    <dgm:pt modelId="{027C95F9-D1F8-44DF-BE53-C916D6AB4D41}" type="pres">
      <dgm:prSet presAssocID="{6CFBA224-499D-4C00-A320-CD136CEE9CB8}" presName="parentLin" presStyleCnt="0"/>
      <dgm:spPr/>
    </dgm:pt>
    <dgm:pt modelId="{FB2FD588-D861-418D-BF2D-7F74B7033B35}" type="pres">
      <dgm:prSet presAssocID="{6CFBA224-499D-4C00-A320-CD136CEE9CB8}" presName="parentLeftMargin" presStyleLbl="node1" presStyleIdx="0" presStyleCnt="3"/>
      <dgm:spPr/>
      <dgm:t>
        <a:bodyPr/>
        <a:lstStyle/>
        <a:p>
          <a:endParaRPr lang="en-US"/>
        </a:p>
      </dgm:t>
    </dgm:pt>
    <dgm:pt modelId="{01938984-57CE-445F-B936-C23A46C3E7AF}" type="pres">
      <dgm:prSet presAssocID="{6CFBA224-499D-4C00-A320-CD136CEE9CB8}" presName="parentText" presStyleLbl="node1" presStyleIdx="1" presStyleCnt="3">
        <dgm:presLayoutVars>
          <dgm:chMax val="0"/>
          <dgm:bulletEnabled val="1"/>
        </dgm:presLayoutVars>
      </dgm:prSet>
      <dgm:spPr/>
      <dgm:t>
        <a:bodyPr/>
        <a:lstStyle/>
        <a:p>
          <a:endParaRPr lang="en-US"/>
        </a:p>
      </dgm:t>
    </dgm:pt>
    <dgm:pt modelId="{3BC59E33-EB34-4252-997A-29CFE02D66BA}" type="pres">
      <dgm:prSet presAssocID="{6CFBA224-499D-4C00-A320-CD136CEE9CB8}" presName="negativeSpace" presStyleCnt="0"/>
      <dgm:spPr/>
    </dgm:pt>
    <dgm:pt modelId="{8B6C2F92-178D-4C18-B2BF-83282782E2E8}" type="pres">
      <dgm:prSet presAssocID="{6CFBA224-499D-4C00-A320-CD136CEE9CB8}" presName="childText" presStyleLbl="conFgAcc1" presStyleIdx="1" presStyleCnt="3">
        <dgm:presLayoutVars>
          <dgm:bulletEnabled val="1"/>
        </dgm:presLayoutVars>
      </dgm:prSet>
      <dgm:spPr/>
    </dgm:pt>
    <dgm:pt modelId="{88AB10F3-11BB-49CF-8612-AE1269A4C17A}" type="pres">
      <dgm:prSet presAssocID="{4F68342E-7835-42DB-B9FF-F312D6313B5B}" presName="spaceBetweenRectangles" presStyleCnt="0"/>
      <dgm:spPr/>
    </dgm:pt>
    <dgm:pt modelId="{100C588A-5EEE-46D5-A4E7-5D78C745004D}" type="pres">
      <dgm:prSet presAssocID="{742C449D-246C-4F33-8F77-E08A80AD41D2}" presName="parentLin" presStyleCnt="0"/>
      <dgm:spPr/>
    </dgm:pt>
    <dgm:pt modelId="{BF94764F-15E4-4CFE-8AB6-60425E2B7957}" type="pres">
      <dgm:prSet presAssocID="{742C449D-246C-4F33-8F77-E08A80AD41D2}" presName="parentLeftMargin" presStyleLbl="node1" presStyleIdx="1" presStyleCnt="3"/>
      <dgm:spPr/>
      <dgm:t>
        <a:bodyPr/>
        <a:lstStyle/>
        <a:p>
          <a:endParaRPr lang="en-US"/>
        </a:p>
      </dgm:t>
    </dgm:pt>
    <dgm:pt modelId="{76470B25-F55C-4EA3-AAF3-95249D745FF4}" type="pres">
      <dgm:prSet presAssocID="{742C449D-246C-4F33-8F77-E08A80AD41D2}" presName="parentText" presStyleLbl="node1" presStyleIdx="2" presStyleCnt="3">
        <dgm:presLayoutVars>
          <dgm:chMax val="0"/>
          <dgm:bulletEnabled val="1"/>
        </dgm:presLayoutVars>
      </dgm:prSet>
      <dgm:spPr/>
      <dgm:t>
        <a:bodyPr/>
        <a:lstStyle/>
        <a:p>
          <a:endParaRPr lang="en-US"/>
        </a:p>
      </dgm:t>
    </dgm:pt>
    <dgm:pt modelId="{602184CB-B7A4-46D1-9EE9-023EE5768D00}" type="pres">
      <dgm:prSet presAssocID="{742C449D-246C-4F33-8F77-E08A80AD41D2}" presName="negativeSpace" presStyleCnt="0"/>
      <dgm:spPr/>
    </dgm:pt>
    <dgm:pt modelId="{51A181FD-81E8-4A12-8B1A-0C5DE6AD7C4A}" type="pres">
      <dgm:prSet presAssocID="{742C449D-246C-4F33-8F77-E08A80AD41D2}" presName="childText" presStyleLbl="conFgAcc1" presStyleIdx="2" presStyleCnt="3">
        <dgm:presLayoutVars>
          <dgm:bulletEnabled val="1"/>
        </dgm:presLayoutVars>
      </dgm:prSet>
      <dgm:spPr/>
    </dgm:pt>
  </dgm:ptLst>
  <dgm:cxnLst>
    <dgm:cxn modelId="{9AB2091A-0336-49BC-9370-C7EA06F039D3}" type="presOf" srcId="{742C449D-246C-4F33-8F77-E08A80AD41D2}" destId="{BF94764F-15E4-4CFE-8AB6-60425E2B7957}" srcOrd="0" destOrd="0" presId="urn:microsoft.com/office/officeart/2005/8/layout/list1"/>
    <dgm:cxn modelId="{9526F5CC-35DE-44B1-A94E-985C4CFDC929}" type="presOf" srcId="{6CFBA224-499D-4C00-A320-CD136CEE9CB8}" destId="{01938984-57CE-445F-B936-C23A46C3E7AF}" srcOrd="1" destOrd="0" presId="urn:microsoft.com/office/officeart/2005/8/layout/list1"/>
    <dgm:cxn modelId="{02C106A9-3CDC-46D8-81A8-12F904E3D608}" type="presOf" srcId="{89D96ADC-10E4-43BF-AF88-B65422C77F4F}" destId="{C46EFBDE-2D44-49B2-BF27-330F506B3DD7}" srcOrd="0" destOrd="0" presId="urn:microsoft.com/office/officeart/2005/8/layout/list1"/>
    <dgm:cxn modelId="{5C6C4F05-30C6-43FF-AAD3-D8A1CF825AD3}" type="presOf" srcId="{742C449D-246C-4F33-8F77-E08A80AD41D2}" destId="{76470B25-F55C-4EA3-AAF3-95249D745FF4}" srcOrd="1" destOrd="0" presId="urn:microsoft.com/office/officeart/2005/8/layout/list1"/>
    <dgm:cxn modelId="{FFBB138E-CF40-4F7F-A368-DA88028509C9}" srcId="{89D96ADC-10E4-43BF-AF88-B65422C77F4F}" destId="{6CFBA224-499D-4C00-A320-CD136CEE9CB8}" srcOrd="1" destOrd="0" parTransId="{2D79AE46-3B54-4B1B-A949-FA1BD6516E00}" sibTransId="{4F68342E-7835-42DB-B9FF-F312D6313B5B}"/>
    <dgm:cxn modelId="{91F97B88-061A-4136-BA50-7AC214A3BE87}" srcId="{89D96ADC-10E4-43BF-AF88-B65422C77F4F}" destId="{BABFD99D-A4FD-497E-AA98-6400A2A2BA4A}" srcOrd="0" destOrd="0" parTransId="{B9247D44-5C6E-411C-AE5F-9B1BA100D03C}" sibTransId="{10BE6658-CE93-4E82-A2B6-C967C514AC95}"/>
    <dgm:cxn modelId="{B599C537-6462-4A44-8207-7B12755BC2C1}" type="presOf" srcId="{BABFD99D-A4FD-497E-AA98-6400A2A2BA4A}" destId="{E7B1A143-AAA8-4C69-A14D-4CF8CA6FC99B}" srcOrd="1" destOrd="0" presId="urn:microsoft.com/office/officeart/2005/8/layout/list1"/>
    <dgm:cxn modelId="{CA007B5B-932F-4D52-A4FF-54A714C5FF27}" type="presOf" srcId="{6CFBA224-499D-4C00-A320-CD136CEE9CB8}" destId="{FB2FD588-D861-418D-BF2D-7F74B7033B35}" srcOrd="0" destOrd="0" presId="urn:microsoft.com/office/officeart/2005/8/layout/list1"/>
    <dgm:cxn modelId="{0AF19081-9188-4364-827C-7B4C4F19F128}" srcId="{89D96ADC-10E4-43BF-AF88-B65422C77F4F}" destId="{742C449D-246C-4F33-8F77-E08A80AD41D2}" srcOrd="2" destOrd="0" parTransId="{BE00DDC1-E54E-419F-9AD7-5284E911D303}" sibTransId="{6FB16C91-1800-4DB9-91F2-A81010088514}"/>
    <dgm:cxn modelId="{F11D30B7-F11A-4202-969B-C2D16322837D}" type="presOf" srcId="{BABFD99D-A4FD-497E-AA98-6400A2A2BA4A}" destId="{72E47603-C1B3-4438-BF28-4EDE387B2C51}" srcOrd="0" destOrd="0" presId="urn:microsoft.com/office/officeart/2005/8/layout/list1"/>
    <dgm:cxn modelId="{2DBE8505-AB7A-4D4B-B321-0A20E311487D}" type="presParOf" srcId="{C46EFBDE-2D44-49B2-BF27-330F506B3DD7}" destId="{E2F9D2C2-7377-4E1F-AFB4-305BF5CDF60E}" srcOrd="0" destOrd="0" presId="urn:microsoft.com/office/officeart/2005/8/layout/list1"/>
    <dgm:cxn modelId="{AEE705EA-7E95-4E85-A0B2-8D7C949548DF}" type="presParOf" srcId="{E2F9D2C2-7377-4E1F-AFB4-305BF5CDF60E}" destId="{72E47603-C1B3-4438-BF28-4EDE387B2C51}" srcOrd="0" destOrd="0" presId="urn:microsoft.com/office/officeart/2005/8/layout/list1"/>
    <dgm:cxn modelId="{0CCAEC50-5DEF-4E83-B445-B86279248734}" type="presParOf" srcId="{E2F9D2C2-7377-4E1F-AFB4-305BF5CDF60E}" destId="{E7B1A143-AAA8-4C69-A14D-4CF8CA6FC99B}" srcOrd="1" destOrd="0" presId="urn:microsoft.com/office/officeart/2005/8/layout/list1"/>
    <dgm:cxn modelId="{CD49F34D-2BEA-402C-984B-6F5A0927F2E8}" type="presParOf" srcId="{C46EFBDE-2D44-49B2-BF27-330F506B3DD7}" destId="{9179BA24-0E63-4196-994D-AA26F0CFF507}" srcOrd="1" destOrd="0" presId="urn:microsoft.com/office/officeart/2005/8/layout/list1"/>
    <dgm:cxn modelId="{BC26AA1C-71FB-42A0-B709-5D57B5B27BA7}" type="presParOf" srcId="{C46EFBDE-2D44-49B2-BF27-330F506B3DD7}" destId="{A369D48C-6673-432E-A779-53A2D4DF484F}" srcOrd="2" destOrd="0" presId="urn:microsoft.com/office/officeart/2005/8/layout/list1"/>
    <dgm:cxn modelId="{25518ABB-5EB9-4EEA-9B87-5E6D6213EFD9}" type="presParOf" srcId="{C46EFBDE-2D44-49B2-BF27-330F506B3DD7}" destId="{2076BAA2-FFC6-4E61-806E-F5320E5F58B8}" srcOrd="3" destOrd="0" presId="urn:microsoft.com/office/officeart/2005/8/layout/list1"/>
    <dgm:cxn modelId="{437BE992-7073-4826-9040-090F5D95C48F}" type="presParOf" srcId="{C46EFBDE-2D44-49B2-BF27-330F506B3DD7}" destId="{027C95F9-D1F8-44DF-BE53-C916D6AB4D41}" srcOrd="4" destOrd="0" presId="urn:microsoft.com/office/officeart/2005/8/layout/list1"/>
    <dgm:cxn modelId="{66075DC4-A462-425D-ABF6-B52BCF2E9948}" type="presParOf" srcId="{027C95F9-D1F8-44DF-BE53-C916D6AB4D41}" destId="{FB2FD588-D861-418D-BF2D-7F74B7033B35}" srcOrd="0" destOrd="0" presId="urn:microsoft.com/office/officeart/2005/8/layout/list1"/>
    <dgm:cxn modelId="{F7E07A8E-52A3-411D-8D13-7B00BC605332}" type="presParOf" srcId="{027C95F9-D1F8-44DF-BE53-C916D6AB4D41}" destId="{01938984-57CE-445F-B936-C23A46C3E7AF}" srcOrd="1" destOrd="0" presId="urn:microsoft.com/office/officeart/2005/8/layout/list1"/>
    <dgm:cxn modelId="{455A66F7-EAA7-42C5-A09B-4564EDBE05A4}" type="presParOf" srcId="{C46EFBDE-2D44-49B2-BF27-330F506B3DD7}" destId="{3BC59E33-EB34-4252-997A-29CFE02D66BA}" srcOrd="5" destOrd="0" presId="urn:microsoft.com/office/officeart/2005/8/layout/list1"/>
    <dgm:cxn modelId="{B3A117AE-82F9-45BA-B459-8D907793AAE3}" type="presParOf" srcId="{C46EFBDE-2D44-49B2-BF27-330F506B3DD7}" destId="{8B6C2F92-178D-4C18-B2BF-83282782E2E8}" srcOrd="6" destOrd="0" presId="urn:microsoft.com/office/officeart/2005/8/layout/list1"/>
    <dgm:cxn modelId="{ABE15769-804D-4210-BBF8-955B90CC5F92}" type="presParOf" srcId="{C46EFBDE-2D44-49B2-BF27-330F506B3DD7}" destId="{88AB10F3-11BB-49CF-8612-AE1269A4C17A}" srcOrd="7" destOrd="0" presId="urn:microsoft.com/office/officeart/2005/8/layout/list1"/>
    <dgm:cxn modelId="{52277E6C-8452-4C27-951E-F4118A470074}" type="presParOf" srcId="{C46EFBDE-2D44-49B2-BF27-330F506B3DD7}" destId="{100C588A-5EEE-46D5-A4E7-5D78C745004D}" srcOrd="8" destOrd="0" presId="urn:microsoft.com/office/officeart/2005/8/layout/list1"/>
    <dgm:cxn modelId="{F612DBD7-60EB-40B5-9CD8-C150938A1F46}" type="presParOf" srcId="{100C588A-5EEE-46D5-A4E7-5D78C745004D}" destId="{BF94764F-15E4-4CFE-8AB6-60425E2B7957}" srcOrd="0" destOrd="0" presId="urn:microsoft.com/office/officeart/2005/8/layout/list1"/>
    <dgm:cxn modelId="{801ADCE0-B591-4C45-A67F-66F473B66FB0}" type="presParOf" srcId="{100C588A-5EEE-46D5-A4E7-5D78C745004D}" destId="{76470B25-F55C-4EA3-AAF3-95249D745FF4}" srcOrd="1" destOrd="0" presId="urn:microsoft.com/office/officeart/2005/8/layout/list1"/>
    <dgm:cxn modelId="{238B9985-F267-4146-B218-16118192915D}" type="presParOf" srcId="{C46EFBDE-2D44-49B2-BF27-330F506B3DD7}" destId="{602184CB-B7A4-46D1-9EE9-023EE5768D00}" srcOrd="9" destOrd="0" presId="urn:microsoft.com/office/officeart/2005/8/layout/list1"/>
    <dgm:cxn modelId="{F91B6B4D-06EE-4C4E-ACA6-3C293B066690}" type="presParOf" srcId="{C46EFBDE-2D44-49B2-BF27-330F506B3DD7}" destId="{51A181FD-81E8-4A12-8B1A-0C5DE6AD7C4A}"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69D48C-6673-432E-A779-53A2D4DF484F}">
      <dsp:nvSpPr>
        <dsp:cNvPr id="0" name=""/>
        <dsp:cNvSpPr/>
      </dsp:nvSpPr>
      <dsp:spPr>
        <a:xfrm>
          <a:off x="0" y="506528"/>
          <a:ext cx="10512425" cy="831600"/>
        </a:xfrm>
        <a:prstGeom prst="rect">
          <a:avLst/>
        </a:prstGeom>
        <a:solidFill>
          <a:schemeClr val="dk2">
            <a:alpha val="90000"/>
            <a:tint val="4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E7B1A143-AAA8-4C69-A14D-4CF8CA6FC99B}">
      <dsp:nvSpPr>
        <dsp:cNvPr id="0" name=""/>
        <dsp:cNvSpPr/>
      </dsp:nvSpPr>
      <dsp:spPr>
        <a:xfrm>
          <a:off x="525621" y="19448"/>
          <a:ext cx="7358697" cy="974160"/>
        </a:xfrm>
        <a:prstGeom prst="roundRect">
          <a:avLst/>
        </a:prstGeom>
        <a:solidFill>
          <a:schemeClr val="bg1"/>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8141" tIns="0" rIns="278141" bIns="0" numCol="1" spcCol="1270" anchor="ctr" anchorCtr="0">
          <a:noAutofit/>
        </a:bodyPr>
        <a:lstStyle/>
        <a:p>
          <a:pPr lvl="0" algn="l" defTabSz="1466850">
            <a:lnSpc>
              <a:spcPct val="90000"/>
            </a:lnSpc>
            <a:spcBef>
              <a:spcPct val="0"/>
            </a:spcBef>
            <a:spcAft>
              <a:spcPct val="35000"/>
            </a:spcAft>
          </a:pPr>
          <a:r>
            <a:rPr lang="en-US" sz="3300" kern="1200" dirty="0" smtClean="0"/>
            <a:t>Cyber warfare</a:t>
          </a:r>
          <a:endParaRPr lang="en-US" sz="3300" kern="1200" dirty="0"/>
        </a:p>
      </dsp:txBody>
      <dsp:txXfrm>
        <a:off x="573176" y="67003"/>
        <a:ext cx="7263587" cy="879050"/>
      </dsp:txXfrm>
    </dsp:sp>
    <dsp:sp modelId="{8B6C2F92-178D-4C18-B2BF-83282782E2E8}">
      <dsp:nvSpPr>
        <dsp:cNvPr id="0" name=""/>
        <dsp:cNvSpPr/>
      </dsp:nvSpPr>
      <dsp:spPr>
        <a:xfrm>
          <a:off x="0" y="2003409"/>
          <a:ext cx="10512425" cy="831600"/>
        </a:xfrm>
        <a:prstGeom prst="rect">
          <a:avLst/>
        </a:prstGeom>
        <a:solidFill>
          <a:schemeClr val="dk2">
            <a:alpha val="90000"/>
            <a:tint val="4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1938984-57CE-445F-B936-C23A46C3E7AF}">
      <dsp:nvSpPr>
        <dsp:cNvPr id="0" name=""/>
        <dsp:cNvSpPr/>
      </dsp:nvSpPr>
      <dsp:spPr>
        <a:xfrm>
          <a:off x="525621" y="1516329"/>
          <a:ext cx="7358697" cy="974160"/>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8141" tIns="0" rIns="278141" bIns="0" numCol="1" spcCol="1270" anchor="ctr" anchorCtr="0">
          <a:noAutofit/>
        </a:bodyPr>
        <a:lstStyle/>
        <a:p>
          <a:pPr lvl="0" algn="l" defTabSz="1466850">
            <a:lnSpc>
              <a:spcPct val="90000"/>
            </a:lnSpc>
            <a:spcBef>
              <a:spcPct val="0"/>
            </a:spcBef>
            <a:spcAft>
              <a:spcPct val="35000"/>
            </a:spcAft>
          </a:pPr>
          <a:r>
            <a:rPr lang="en-US" sz="3300" kern="1200" dirty="0" smtClean="0"/>
            <a:t>The vulnerabilities and the weakest link</a:t>
          </a:r>
          <a:endParaRPr lang="en-US" sz="3300" kern="1200" dirty="0"/>
        </a:p>
      </dsp:txBody>
      <dsp:txXfrm>
        <a:off x="573176" y="1563884"/>
        <a:ext cx="7263587" cy="879050"/>
      </dsp:txXfrm>
    </dsp:sp>
    <dsp:sp modelId="{51A181FD-81E8-4A12-8B1A-0C5DE6AD7C4A}">
      <dsp:nvSpPr>
        <dsp:cNvPr id="0" name=""/>
        <dsp:cNvSpPr/>
      </dsp:nvSpPr>
      <dsp:spPr>
        <a:xfrm>
          <a:off x="0" y="3500289"/>
          <a:ext cx="10512425" cy="831600"/>
        </a:xfrm>
        <a:prstGeom prst="rect">
          <a:avLst/>
        </a:prstGeom>
        <a:solidFill>
          <a:schemeClr val="dk2">
            <a:alpha val="90000"/>
            <a:tint val="4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76470B25-F55C-4EA3-AAF3-95249D745FF4}">
      <dsp:nvSpPr>
        <dsp:cNvPr id="0" name=""/>
        <dsp:cNvSpPr/>
      </dsp:nvSpPr>
      <dsp:spPr>
        <a:xfrm>
          <a:off x="525621" y="3013209"/>
          <a:ext cx="7358697" cy="974160"/>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8141" tIns="0" rIns="278141" bIns="0" numCol="1" spcCol="1270" anchor="ctr" anchorCtr="0">
          <a:noAutofit/>
        </a:bodyPr>
        <a:lstStyle/>
        <a:p>
          <a:pPr lvl="0" algn="l" defTabSz="1466850">
            <a:lnSpc>
              <a:spcPct val="90000"/>
            </a:lnSpc>
            <a:spcBef>
              <a:spcPct val="0"/>
            </a:spcBef>
            <a:spcAft>
              <a:spcPct val="35000"/>
            </a:spcAft>
          </a:pPr>
          <a:r>
            <a:rPr lang="en-US" sz="3300" kern="1200" dirty="0" smtClean="0"/>
            <a:t>Cybersecurity Awareness</a:t>
          </a:r>
          <a:endParaRPr lang="en-US" sz="3300" kern="1200" dirty="0"/>
        </a:p>
      </dsp:txBody>
      <dsp:txXfrm>
        <a:off x="573176" y="3060764"/>
        <a:ext cx="7263587" cy="8790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69D48C-6673-432E-A779-53A2D4DF484F}">
      <dsp:nvSpPr>
        <dsp:cNvPr id="0" name=""/>
        <dsp:cNvSpPr/>
      </dsp:nvSpPr>
      <dsp:spPr>
        <a:xfrm>
          <a:off x="0" y="506528"/>
          <a:ext cx="10512425" cy="831600"/>
        </a:xfrm>
        <a:prstGeom prst="rect">
          <a:avLst/>
        </a:prstGeom>
        <a:solidFill>
          <a:schemeClr val="dk2">
            <a:alpha val="90000"/>
            <a:tint val="4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E7B1A143-AAA8-4C69-A14D-4CF8CA6FC99B}">
      <dsp:nvSpPr>
        <dsp:cNvPr id="0" name=""/>
        <dsp:cNvSpPr/>
      </dsp:nvSpPr>
      <dsp:spPr>
        <a:xfrm>
          <a:off x="525621" y="19448"/>
          <a:ext cx="7358697" cy="974160"/>
        </a:xfrm>
        <a:prstGeom prst="roundRect">
          <a:avLst/>
        </a:prstGeom>
        <a:solidFill>
          <a:schemeClr val="accent6">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8141" tIns="0" rIns="278141" bIns="0" numCol="1" spcCol="1270" anchor="ctr" anchorCtr="0">
          <a:noAutofit/>
        </a:bodyPr>
        <a:lstStyle/>
        <a:p>
          <a:pPr lvl="0" algn="l" defTabSz="1466850">
            <a:lnSpc>
              <a:spcPct val="90000"/>
            </a:lnSpc>
            <a:spcBef>
              <a:spcPct val="0"/>
            </a:spcBef>
            <a:spcAft>
              <a:spcPct val="35000"/>
            </a:spcAft>
          </a:pPr>
          <a:r>
            <a:rPr lang="en-US" sz="3300" kern="1200" dirty="0" smtClean="0"/>
            <a:t>Cyber warfare</a:t>
          </a:r>
          <a:endParaRPr lang="en-US" sz="3300" kern="1200" dirty="0"/>
        </a:p>
      </dsp:txBody>
      <dsp:txXfrm>
        <a:off x="573176" y="67003"/>
        <a:ext cx="7263587" cy="879050"/>
      </dsp:txXfrm>
    </dsp:sp>
    <dsp:sp modelId="{8B6C2F92-178D-4C18-B2BF-83282782E2E8}">
      <dsp:nvSpPr>
        <dsp:cNvPr id="0" name=""/>
        <dsp:cNvSpPr/>
      </dsp:nvSpPr>
      <dsp:spPr>
        <a:xfrm>
          <a:off x="0" y="2003409"/>
          <a:ext cx="10512425" cy="831600"/>
        </a:xfrm>
        <a:prstGeom prst="rect">
          <a:avLst/>
        </a:prstGeom>
        <a:solidFill>
          <a:schemeClr val="dk2">
            <a:alpha val="90000"/>
            <a:tint val="4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1938984-57CE-445F-B936-C23A46C3E7AF}">
      <dsp:nvSpPr>
        <dsp:cNvPr id="0" name=""/>
        <dsp:cNvSpPr/>
      </dsp:nvSpPr>
      <dsp:spPr>
        <a:xfrm>
          <a:off x="525621" y="1516329"/>
          <a:ext cx="7358697" cy="974160"/>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8141" tIns="0" rIns="278141" bIns="0" numCol="1" spcCol="1270" anchor="ctr" anchorCtr="0">
          <a:noAutofit/>
        </a:bodyPr>
        <a:lstStyle/>
        <a:p>
          <a:pPr lvl="0" algn="l" defTabSz="1466850">
            <a:lnSpc>
              <a:spcPct val="90000"/>
            </a:lnSpc>
            <a:spcBef>
              <a:spcPct val="0"/>
            </a:spcBef>
            <a:spcAft>
              <a:spcPct val="35000"/>
            </a:spcAft>
          </a:pPr>
          <a:r>
            <a:rPr lang="en-US" sz="3300" kern="1200" dirty="0" smtClean="0"/>
            <a:t>The vulnerabilities and the weakest link</a:t>
          </a:r>
          <a:endParaRPr lang="en-US" sz="3300" kern="1200" dirty="0"/>
        </a:p>
      </dsp:txBody>
      <dsp:txXfrm>
        <a:off x="573176" y="1563884"/>
        <a:ext cx="7263587" cy="879050"/>
      </dsp:txXfrm>
    </dsp:sp>
    <dsp:sp modelId="{51A181FD-81E8-4A12-8B1A-0C5DE6AD7C4A}">
      <dsp:nvSpPr>
        <dsp:cNvPr id="0" name=""/>
        <dsp:cNvSpPr/>
      </dsp:nvSpPr>
      <dsp:spPr>
        <a:xfrm>
          <a:off x="0" y="3500289"/>
          <a:ext cx="10512425" cy="831600"/>
        </a:xfrm>
        <a:prstGeom prst="rect">
          <a:avLst/>
        </a:prstGeom>
        <a:solidFill>
          <a:schemeClr val="dk2">
            <a:alpha val="90000"/>
            <a:tint val="4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76470B25-F55C-4EA3-AAF3-95249D745FF4}">
      <dsp:nvSpPr>
        <dsp:cNvPr id="0" name=""/>
        <dsp:cNvSpPr/>
      </dsp:nvSpPr>
      <dsp:spPr>
        <a:xfrm>
          <a:off x="525621" y="3013209"/>
          <a:ext cx="7358697" cy="974160"/>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8141" tIns="0" rIns="278141" bIns="0" numCol="1" spcCol="1270" anchor="ctr" anchorCtr="0">
          <a:noAutofit/>
        </a:bodyPr>
        <a:lstStyle/>
        <a:p>
          <a:pPr lvl="0" algn="l" defTabSz="1466850">
            <a:lnSpc>
              <a:spcPct val="90000"/>
            </a:lnSpc>
            <a:spcBef>
              <a:spcPct val="0"/>
            </a:spcBef>
            <a:spcAft>
              <a:spcPct val="35000"/>
            </a:spcAft>
          </a:pPr>
          <a:r>
            <a:rPr lang="en-US" sz="3300" kern="1200" dirty="0" smtClean="0"/>
            <a:t>Cybersecurity Awareness</a:t>
          </a:r>
          <a:endParaRPr lang="en-US" sz="3300" kern="1200" dirty="0"/>
        </a:p>
      </dsp:txBody>
      <dsp:txXfrm>
        <a:off x="573176" y="3060764"/>
        <a:ext cx="7263587" cy="8790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69D48C-6673-432E-A779-53A2D4DF484F}">
      <dsp:nvSpPr>
        <dsp:cNvPr id="0" name=""/>
        <dsp:cNvSpPr/>
      </dsp:nvSpPr>
      <dsp:spPr>
        <a:xfrm>
          <a:off x="0" y="506528"/>
          <a:ext cx="10512425" cy="831600"/>
        </a:xfrm>
        <a:prstGeom prst="rect">
          <a:avLst/>
        </a:prstGeom>
        <a:solidFill>
          <a:schemeClr val="dk2">
            <a:alpha val="90000"/>
            <a:tint val="4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E7B1A143-AAA8-4C69-A14D-4CF8CA6FC99B}">
      <dsp:nvSpPr>
        <dsp:cNvPr id="0" name=""/>
        <dsp:cNvSpPr/>
      </dsp:nvSpPr>
      <dsp:spPr>
        <a:xfrm>
          <a:off x="525621" y="19448"/>
          <a:ext cx="7358697" cy="974160"/>
        </a:xfrm>
        <a:prstGeom prst="roundRect">
          <a:avLst/>
        </a:prstGeom>
        <a:solidFill>
          <a:schemeClr val="bg1"/>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8141" tIns="0" rIns="278141" bIns="0" numCol="1" spcCol="1270" anchor="ctr" anchorCtr="0">
          <a:noAutofit/>
        </a:bodyPr>
        <a:lstStyle/>
        <a:p>
          <a:pPr lvl="0" algn="l" defTabSz="1466850">
            <a:lnSpc>
              <a:spcPct val="90000"/>
            </a:lnSpc>
            <a:spcBef>
              <a:spcPct val="0"/>
            </a:spcBef>
            <a:spcAft>
              <a:spcPct val="35000"/>
            </a:spcAft>
          </a:pPr>
          <a:r>
            <a:rPr lang="en-US" sz="3300" kern="1200" dirty="0" smtClean="0"/>
            <a:t>Cyber warfare</a:t>
          </a:r>
          <a:endParaRPr lang="en-US" sz="3300" kern="1200" dirty="0"/>
        </a:p>
      </dsp:txBody>
      <dsp:txXfrm>
        <a:off x="573176" y="67003"/>
        <a:ext cx="7263587" cy="879050"/>
      </dsp:txXfrm>
    </dsp:sp>
    <dsp:sp modelId="{8B6C2F92-178D-4C18-B2BF-83282782E2E8}">
      <dsp:nvSpPr>
        <dsp:cNvPr id="0" name=""/>
        <dsp:cNvSpPr/>
      </dsp:nvSpPr>
      <dsp:spPr>
        <a:xfrm>
          <a:off x="0" y="2003409"/>
          <a:ext cx="10512425" cy="831600"/>
        </a:xfrm>
        <a:prstGeom prst="rect">
          <a:avLst/>
        </a:prstGeom>
        <a:solidFill>
          <a:schemeClr val="dk2">
            <a:alpha val="90000"/>
            <a:tint val="4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1938984-57CE-445F-B936-C23A46C3E7AF}">
      <dsp:nvSpPr>
        <dsp:cNvPr id="0" name=""/>
        <dsp:cNvSpPr/>
      </dsp:nvSpPr>
      <dsp:spPr>
        <a:xfrm>
          <a:off x="525621" y="1516329"/>
          <a:ext cx="7358697" cy="974160"/>
        </a:xfrm>
        <a:prstGeom prst="roundRect">
          <a:avLst/>
        </a:prstGeom>
        <a:solidFill>
          <a:schemeClr val="accent6">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8141" tIns="0" rIns="278141" bIns="0" numCol="1" spcCol="1270" anchor="ctr" anchorCtr="0">
          <a:noAutofit/>
        </a:bodyPr>
        <a:lstStyle/>
        <a:p>
          <a:pPr lvl="0" algn="l" defTabSz="1466850">
            <a:lnSpc>
              <a:spcPct val="90000"/>
            </a:lnSpc>
            <a:spcBef>
              <a:spcPct val="0"/>
            </a:spcBef>
            <a:spcAft>
              <a:spcPct val="35000"/>
            </a:spcAft>
          </a:pPr>
          <a:r>
            <a:rPr lang="en-US" sz="3300" kern="1200" dirty="0" smtClean="0"/>
            <a:t>The vulnerabilities and the weakest link</a:t>
          </a:r>
          <a:endParaRPr lang="en-US" sz="3300" kern="1200" dirty="0"/>
        </a:p>
      </dsp:txBody>
      <dsp:txXfrm>
        <a:off x="573176" y="1563884"/>
        <a:ext cx="7263587" cy="879050"/>
      </dsp:txXfrm>
    </dsp:sp>
    <dsp:sp modelId="{51A181FD-81E8-4A12-8B1A-0C5DE6AD7C4A}">
      <dsp:nvSpPr>
        <dsp:cNvPr id="0" name=""/>
        <dsp:cNvSpPr/>
      </dsp:nvSpPr>
      <dsp:spPr>
        <a:xfrm>
          <a:off x="0" y="3500289"/>
          <a:ext cx="10512425" cy="831600"/>
        </a:xfrm>
        <a:prstGeom prst="rect">
          <a:avLst/>
        </a:prstGeom>
        <a:solidFill>
          <a:schemeClr val="dk2">
            <a:alpha val="90000"/>
            <a:tint val="4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76470B25-F55C-4EA3-AAF3-95249D745FF4}">
      <dsp:nvSpPr>
        <dsp:cNvPr id="0" name=""/>
        <dsp:cNvSpPr/>
      </dsp:nvSpPr>
      <dsp:spPr>
        <a:xfrm>
          <a:off x="525621" y="3013209"/>
          <a:ext cx="7358697" cy="974160"/>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8141" tIns="0" rIns="278141" bIns="0" numCol="1" spcCol="1270" anchor="ctr" anchorCtr="0">
          <a:noAutofit/>
        </a:bodyPr>
        <a:lstStyle/>
        <a:p>
          <a:pPr lvl="0" algn="l" defTabSz="1466850">
            <a:lnSpc>
              <a:spcPct val="90000"/>
            </a:lnSpc>
            <a:spcBef>
              <a:spcPct val="0"/>
            </a:spcBef>
            <a:spcAft>
              <a:spcPct val="35000"/>
            </a:spcAft>
          </a:pPr>
          <a:r>
            <a:rPr lang="en-US" sz="3300" kern="1200" dirty="0" smtClean="0"/>
            <a:t>Cybersecurity Awareness</a:t>
          </a:r>
          <a:endParaRPr lang="en-US" sz="3300" kern="1200" dirty="0"/>
        </a:p>
      </dsp:txBody>
      <dsp:txXfrm>
        <a:off x="573176" y="3060764"/>
        <a:ext cx="7263587" cy="8790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69D48C-6673-432E-A779-53A2D4DF484F}">
      <dsp:nvSpPr>
        <dsp:cNvPr id="0" name=""/>
        <dsp:cNvSpPr/>
      </dsp:nvSpPr>
      <dsp:spPr>
        <a:xfrm>
          <a:off x="0" y="506528"/>
          <a:ext cx="10512425" cy="831600"/>
        </a:xfrm>
        <a:prstGeom prst="rect">
          <a:avLst/>
        </a:prstGeom>
        <a:solidFill>
          <a:schemeClr val="dk2">
            <a:alpha val="90000"/>
            <a:tint val="4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E7B1A143-AAA8-4C69-A14D-4CF8CA6FC99B}">
      <dsp:nvSpPr>
        <dsp:cNvPr id="0" name=""/>
        <dsp:cNvSpPr/>
      </dsp:nvSpPr>
      <dsp:spPr>
        <a:xfrm>
          <a:off x="525621" y="19448"/>
          <a:ext cx="7358697" cy="974160"/>
        </a:xfrm>
        <a:prstGeom prst="roundRect">
          <a:avLst/>
        </a:prstGeom>
        <a:solidFill>
          <a:schemeClr val="bg1"/>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8141" tIns="0" rIns="278141" bIns="0" numCol="1" spcCol="1270" anchor="ctr" anchorCtr="0">
          <a:noAutofit/>
        </a:bodyPr>
        <a:lstStyle/>
        <a:p>
          <a:pPr lvl="0" algn="l" defTabSz="1466850">
            <a:lnSpc>
              <a:spcPct val="90000"/>
            </a:lnSpc>
            <a:spcBef>
              <a:spcPct val="0"/>
            </a:spcBef>
            <a:spcAft>
              <a:spcPct val="35000"/>
            </a:spcAft>
          </a:pPr>
          <a:r>
            <a:rPr lang="en-US" sz="3300" kern="1200" dirty="0" smtClean="0"/>
            <a:t>Cyber warfare</a:t>
          </a:r>
          <a:endParaRPr lang="en-US" sz="3300" kern="1200" dirty="0"/>
        </a:p>
      </dsp:txBody>
      <dsp:txXfrm>
        <a:off x="573176" y="67003"/>
        <a:ext cx="7263587" cy="879050"/>
      </dsp:txXfrm>
    </dsp:sp>
    <dsp:sp modelId="{8B6C2F92-178D-4C18-B2BF-83282782E2E8}">
      <dsp:nvSpPr>
        <dsp:cNvPr id="0" name=""/>
        <dsp:cNvSpPr/>
      </dsp:nvSpPr>
      <dsp:spPr>
        <a:xfrm>
          <a:off x="0" y="2003409"/>
          <a:ext cx="10512425" cy="831600"/>
        </a:xfrm>
        <a:prstGeom prst="rect">
          <a:avLst/>
        </a:prstGeom>
        <a:solidFill>
          <a:schemeClr val="dk2">
            <a:alpha val="90000"/>
            <a:tint val="4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1938984-57CE-445F-B936-C23A46C3E7AF}">
      <dsp:nvSpPr>
        <dsp:cNvPr id="0" name=""/>
        <dsp:cNvSpPr/>
      </dsp:nvSpPr>
      <dsp:spPr>
        <a:xfrm>
          <a:off x="525621" y="1516329"/>
          <a:ext cx="7358697" cy="974160"/>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8141" tIns="0" rIns="278141" bIns="0" numCol="1" spcCol="1270" anchor="ctr" anchorCtr="0">
          <a:noAutofit/>
        </a:bodyPr>
        <a:lstStyle/>
        <a:p>
          <a:pPr lvl="0" algn="l" defTabSz="1466850">
            <a:lnSpc>
              <a:spcPct val="90000"/>
            </a:lnSpc>
            <a:spcBef>
              <a:spcPct val="0"/>
            </a:spcBef>
            <a:spcAft>
              <a:spcPct val="35000"/>
            </a:spcAft>
          </a:pPr>
          <a:r>
            <a:rPr lang="en-US" sz="3300" kern="1200" dirty="0" smtClean="0"/>
            <a:t>The vulnerabilities and the weakest link</a:t>
          </a:r>
          <a:endParaRPr lang="en-US" sz="3300" kern="1200" dirty="0"/>
        </a:p>
      </dsp:txBody>
      <dsp:txXfrm>
        <a:off x="573176" y="1563884"/>
        <a:ext cx="7263587" cy="879050"/>
      </dsp:txXfrm>
    </dsp:sp>
    <dsp:sp modelId="{51A181FD-81E8-4A12-8B1A-0C5DE6AD7C4A}">
      <dsp:nvSpPr>
        <dsp:cNvPr id="0" name=""/>
        <dsp:cNvSpPr/>
      </dsp:nvSpPr>
      <dsp:spPr>
        <a:xfrm>
          <a:off x="0" y="3500289"/>
          <a:ext cx="10512425" cy="831600"/>
        </a:xfrm>
        <a:prstGeom prst="rect">
          <a:avLst/>
        </a:prstGeom>
        <a:solidFill>
          <a:schemeClr val="dk2">
            <a:alpha val="90000"/>
            <a:tint val="4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76470B25-F55C-4EA3-AAF3-95249D745FF4}">
      <dsp:nvSpPr>
        <dsp:cNvPr id="0" name=""/>
        <dsp:cNvSpPr/>
      </dsp:nvSpPr>
      <dsp:spPr>
        <a:xfrm>
          <a:off x="525621" y="3013209"/>
          <a:ext cx="7358697" cy="974160"/>
        </a:xfrm>
        <a:prstGeom prst="roundRect">
          <a:avLst/>
        </a:prstGeom>
        <a:solidFill>
          <a:schemeClr val="accent6">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8141" tIns="0" rIns="278141" bIns="0" numCol="1" spcCol="1270" anchor="ctr" anchorCtr="0">
          <a:noAutofit/>
        </a:bodyPr>
        <a:lstStyle/>
        <a:p>
          <a:pPr lvl="0" algn="l" defTabSz="1466850">
            <a:lnSpc>
              <a:spcPct val="90000"/>
            </a:lnSpc>
            <a:spcBef>
              <a:spcPct val="0"/>
            </a:spcBef>
            <a:spcAft>
              <a:spcPct val="35000"/>
            </a:spcAft>
          </a:pPr>
          <a:r>
            <a:rPr lang="en-US" sz="3300" kern="1200" dirty="0" smtClean="0"/>
            <a:t>Cybersecurity Awareness</a:t>
          </a:r>
          <a:endParaRPr lang="en-US" sz="3300" kern="1200" dirty="0"/>
        </a:p>
      </dsp:txBody>
      <dsp:txXfrm>
        <a:off x="573176" y="3060764"/>
        <a:ext cx="7263587" cy="87905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B7646E-8811-423A-9C42-2CBFADA00A96}" type="datetimeFigureOut">
              <a:rPr lang="en-US" smtClean="0"/>
              <a:t>2/14/2017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4360E59-1627-4404-ACC5-51C744AB0F27}" type="slidenum">
              <a:rPr lang="en-US" smtClean="0"/>
              <a:t>‹#›</a:t>
            </a:fld>
            <a:endParaRPr lang="en-US"/>
          </a:p>
        </p:txBody>
      </p:sp>
    </p:spTree>
    <p:extLst>
      <p:ext uri="{BB962C8B-B14F-4D97-AF65-F5344CB8AC3E}">
        <p14:creationId xmlns:p14="http://schemas.microsoft.com/office/powerpoint/2010/main" val="516225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solidFill>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solidFill>
              </a:defRPr>
            </a:lvl1pPr>
          </a:lstStyle>
          <a:p>
            <a:fld id="{D677E230-58DD-43ED-96A1-552DDAB53532}" type="datetimeFigureOut">
              <a:rPr lang="en-US" smtClean="0"/>
              <a:pPr/>
              <a:t>2/14/2017</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1"/>
                </a:solidFill>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1"/>
                </a:solidFill>
              </a:defRPr>
            </a:lvl1pPr>
          </a:lstStyle>
          <a:p>
            <a:fld id="{841221E5-7225-48EB-A4EE-420E7BFCF705}" type="slidenum">
              <a:rPr lang="en-US" smtClean="0"/>
              <a:pPr/>
              <a:t>‹#›</a:t>
            </a:fld>
            <a:endParaRPr lang="en-US"/>
          </a:p>
        </p:txBody>
      </p:sp>
    </p:spTree>
    <p:extLst>
      <p:ext uri="{BB962C8B-B14F-4D97-AF65-F5344CB8AC3E}">
        <p14:creationId xmlns:p14="http://schemas.microsoft.com/office/powerpoint/2010/main" val="1556669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2363"/>
            <a:ext cx="9141619" cy="2387600"/>
          </a:xfrm>
        </p:spPr>
        <p:txBody>
          <a:bodyPr anchor="b"/>
          <a:lstStyle>
            <a:lvl1pPr algn="ctr">
              <a:defRPr sz="5998"/>
            </a:lvl1pPr>
          </a:lstStyle>
          <a:p>
            <a:r>
              <a:rPr lang="en-US" smtClean="0"/>
              <a:t>Click to edit Master title style</a:t>
            </a:r>
            <a:endParaRPr lang="en-US"/>
          </a:p>
        </p:txBody>
      </p:sp>
      <p:sp>
        <p:nvSpPr>
          <p:cNvPr id="3" name="Subtitle 2"/>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C6F8EA-316C-41DE-B9A4-EDCC3A85ED9A}" type="datetimeFigureOut">
              <a:rPr lang="en-US" smtClean="0"/>
              <a:pPr/>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1BBB0-96F0-4077-A278-0F3FB5C104D3}" type="slidenum">
              <a:rPr lang="en-US" smtClean="0"/>
              <a:pPr/>
              <a:t>‹#›</a:t>
            </a:fld>
            <a:endParaRPr lang="en-US"/>
          </a:p>
        </p:txBody>
      </p:sp>
    </p:spTree>
    <p:extLst>
      <p:ext uri="{BB962C8B-B14F-4D97-AF65-F5344CB8AC3E}">
        <p14:creationId xmlns:p14="http://schemas.microsoft.com/office/powerpoint/2010/main" val="22115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C6F8EA-316C-41DE-B9A4-EDCC3A85ED9A}"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18648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365125"/>
            <a:ext cx="262821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7982" y="365125"/>
            <a:ext cx="7732286"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C6F8EA-316C-41DE-B9A4-EDCC3A85ED9A}"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1959414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C6F8EA-316C-41DE-B9A4-EDCC3A85ED9A}"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3287907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633" y="1709739"/>
            <a:ext cx="10512862" cy="2852737"/>
          </a:xfrm>
        </p:spPr>
        <p:txBody>
          <a:bodyPr anchor="b"/>
          <a:lstStyle>
            <a:lvl1pPr>
              <a:defRPr sz="5998"/>
            </a:lvl1pPr>
          </a:lstStyle>
          <a:p>
            <a:r>
              <a:rPr lang="en-US" smtClean="0"/>
              <a:t>Click to edit Master title style</a:t>
            </a:r>
            <a:endParaRPr lang="en-US"/>
          </a:p>
        </p:txBody>
      </p:sp>
      <p:sp>
        <p:nvSpPr>
          <p:cNvPr id="3" name="Text Placeholder 2"/>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C6F8EA-316C-41DE-B9A4-EDCC3A85ED9A}" type="datetimeFigureOut">
              <a:rPr lang="en-US" smtClean="0"/>
              <a:pPr/>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1BBB0-96F0-4077-A278-0F3FB5C104D3}" type="slidenum">
              <a:rPr lang="en-US" smtClean="0"/>
              <a:pPr/>
              <a:t>‹#›</a:t>
            </a:fld>
            <a:endParaRPr lang="en-US"/>
          </a:p>
        </p:txBody>
      </p:sp>
    </p:spTree>
    <p:extLst>
      <p:ext uri="{BB962C8B-B14F-4D97-AF65-F5344CB8AC3E}">
        <p14:creationId xmlns:p14="http://schemas.microsoft.com/office/powerpoint/2010/main" val="937783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7982" y="1825625"/>
            <a:ext cx="5180251"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0592" y="1825625"/>
            <a:ext cx="5180251"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C6F8EA-316C-41DE-B9A4-EDCC3A85ED9A}" type="datetimeFigureOut">
              <a:rPr lang="en-US" smtClean="0"/>
              <a:t>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394550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569" y="365126"/>
            <a:ext cx="10512862"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570" y="2505075"/>
            <a:ext cx="5156444"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593" y="2505075"/>
            <a:ext cx="518183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C6F8EA-316C-41DE-B9A4-EDCC3A85ED9A}" type="datetimeFigureOut">
              <a:rPr lang="en-US" smtClean="0"/>
              <a:t>2/14/2017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1243961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C6F8EA-316C-41DE-B9A4-EDCC3A85ED9A}" type="datetimeFigureOut">
              <a:rPr lang="en-US" smtClean="0"/>
              <a:t>2/14/2017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2099425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C6F8EA-316C-41DE-B9A4-EDCC3A85ED9A}" type="datetimeFigureOut">
              <a:rPr lang="en-US" smtClean="0"/>
              <a:t>2/14/2017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C1BBB0-96F0-4077-A278-0F3FB5C104D3}" type="slidenum">
              <a:rPr lang="en-US" smtClean="0"/>
              <a:pPr/>
              <a:t>‹#›</a:t>
            </a:fld>
            <a:endParaRPr lang="en-US"/>
          </a:p>
        </p:txBody>
      </p:sp>
    </p:spTree>
    <p:extLst>
      <p:ext uri="{BB962C8B-B14F-4D97-AF65-F5344CB8AC3E}">
        <p14:creationId xmlns:p14="http://schemas.microsoft.com/office/powerpoint/2010/main" val="2936934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smtClean="0"/>
              <a:t>Click to edit Master title style</a:t>
            </a:r>
            <a:endParaRPr lang="en-US"/>
          </a:p>
        </p:txBody>
      </p:sp>
      <p:sp>
        <p:nvSpPr>
          <p:cNvPr id="3" name="Content Placeholder 2"/>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C6F8EA-316C-41DE-B9A4-EDCC3A85ED9A}" type="datetimeFigureOut">
              <a:rPr lang="en-US" smtClean="0"/>
              <a:t>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2354281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smtClean="0"/>
              <a:t>Click to edit Master title style</a:t>
            </a:r>
            <a:endParaRPr lang="en-US"/>
          </a:p>
        </p:txBody>
      </p:sp>
      <p:sp>
        <p:nvSpPr>
          <p:cNvPr id="3" name="Picture Placeholder 2"/>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n-US"/>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C6F8EA-316C-41DE-B9A4-EDCC3A85ED9A}" type="datetimeFigureOut">
              <a:rPr lang="en-US" smtClean="0"/>
              <a:t>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3704093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C6F8EA-316C-41DE-B9A4-EDCC3A85ED9A}" type="datetimeFigureOut">
              <a:rPr lang="en-US" smtClean="0"/>
              <a:pPr/>
              <a:t>2/14/2017</a:t>
            </a:fld>
            <a:endParaRPr lang="en-US"/>
          </a:p>
        </p:txBody>
      </p:sp>
      <p:sp>
        <p:nvSpPr>
          <p:cNvPr id="5" name="Footer Placeholder 4"/>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C1BBB0-96F0-4077-A278-0F3FB5C104D3}" type="slidenum">
              <a:rPr lang="en-US" smtClean="0"/>
              <a:pPr/>
              <a:t>‹#›</a:t>
            </a:fld>
            <a:endParaRPr lang="en-US"/>
          </a:p>
        </p:txBody>
      </p:sp>
    </p:spTree>
    <p:extLst>
      <p:ext uri="{BB962C8B-B14F-4D97-AF65-F5344CB8AC3E}">
        <p14:creationId xmlns:p14="http://schemas.microsoft.com/office/powerpoint/2010/main" val="26883399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hyperlink" Target="http://map.norsecorp.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www.vox.com/policy-and-politics/2016/10/28/13456368/how-john-podesta-email-got-hacked"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acking%20over%20unsecure%20wifi"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facebook.com/wsj/videos/10154945769573128/"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4412" y="1473673"/>
            <a:ext cx="8329031" cy="3061127"/>
          </a:xfrm>
        </p:spPr>
        <p:txBody>
          <a:bodyPr/>
          <a:lstStyle/>
          <a:p>
            <a:r>
              <a:rPr lang="en-US" dirty="0" smtClean="0"/>
              <a:t>Cyber Warfare and Importance of Cyber Awareness</a:t>
            </a:r>
            <a:endParaRPr lang="en-US" dirty="0"/>
          </a:p>
        </p:txBody>
      </p:sp>
      <p:sp>
        <p:nvSpPr>
          <p:cNvPr id="3" name="Subtitle 2"/>
          <p:cNvSpPr>
            <a:spLocks noGrp="1"/>
          </p:cNvSpPr>
          <p:nvPr>
            <p:ph type="subTitle" idx="1"/>
          </p:nvPr>
        </p:nvSpPr>
        <p:spPr>
          <a:xfrm>
            <a:off x="1522410" y="4724400"/>
            <a:ext cx="9141619" cy="665162"/>
          </a:xfrm>
        </p:spPr>
        <p:txBody>
          <a:bodyPr/>
          <a:lstStyle/>
          <a:p>
            <a:r>
              <a:rPr lang="en-US" dirty="0" smtClean="0"/>
              <a:t>Lydia Ray</a:t>
            </a:r>
            <a:endParaRPr lang="en-US" dirty="0"/>
          </a:p>
        </p:txBody>
      </p:sp>
      <p:pic>
        <p:nvPicPr>
          <p:cNvPr id="5" name="Picture 4"/>
          <p:cNvPicPr>
            <a:picLocks noChangeAspect="1"/>
          </p:cNvPicPr>
          <p:nvPr/>
        </p:nvPicPr>
        <p:blipFill>
          <a:blip r:embed="rId2"/>
          <a:stretch>
            <a:fillRect/>
          </a:stretch>
        </p:blipFill>
        <p:spPr>
          <a:xfrm>
            <a:off x="5789612" y="5579162"/>
            <a:ext cx="615445" cy="1027284"/>
          </a:xfrm>
          <a:prstGeom prst="rect">
            <a:avLst/>
          </a:prstGeom>
        </p:spPr>
      </p:pic>
      <p:pic>
        <p:nvPicPr>
          <p:cNvPr id="6" name="Picture 5"/>
          <p:cNvPicPr>
            <a:picLocks noChangeAspect="1"/>
          </p:cNvPicPr>
          <p:nvPr/>
        </p:nvPicPr>
        <p:blipFill>
          <a:blip r:embed="rId3"/>
          <a:stretch>
            <a:fillRect/>
          </a:stretch>
        </p:blipFill>
        <p:spPr>
          <a:xfrm>
            <a:off x="4951412" y="228600"/>
            <a:ext cx="2494563" cy="1332600"/>
          </a:xfrm>
          <a:prstGeom prst="rect">
            <a:avLst/>
          </a:prstGeom>
        </p:spPr>
      </p:pic>
    </p:spTree>
    <p:extLst>
      <p:ext uri="{BB962C8B-B14F-4D97-AF65-F5344CB8AC3E}">
        <p14:creationId xmlns:p14="http://schemas.microsoft.com/office/powerpoint/2010/main" val="50676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Likely is an Attack? </a:t>
            </a:r>
            <a:endParaRPr lang="en-US" dirty="0"/>
          </a:p>
        </p:txBody>
      </p:sp>
      <p:pic>
        <p:nvPicPr>
          <p:cNvPr id="5" name="Picture 4">
            <a:hlinkClick r:id="rId2"/>
          </p:cNvPr>
          <p:cNvPicPr>
            <a:picLocks noChangeAspect="1"/>
          </p:cNvPicPr>
          <p:nvPr/>
        </p:nvPicPr>
        <p:blipFill>
          <a:blip r:embed="rId3"/>
          <a:stretch>
            <a:fillRect/>
          </a:stretch>
        </p:blipFill>
        <p:spPr>
          <a:xfrm>
            <a:off x="815057" y="1447800"/>
            <a:ext cx="7108787" cy="3733800"/>
          </a:xfrm>
          <a:prstGeom prst="rect">
            <a:avLst/>
          </a:prstGeom>
        </p:spPr>
      </p:pic>
      <p:sp>
        <p:nvSpPr>
          <p:cNvPr id="6" name="Content Placeholder 5"/>
          <p:cNvSpPr>
            <a:spLocks noGrp="1"/>
          </p:cNvSpPr>
          <p:nvPr>
            <p:ph idx="1"/>
          </p:nvPr>
        </p:nvSpPr>
        <p:spPr>
          <a:xfrm>
            <a:off x="8228012" y="2209800"/>
            <a:ext cx="3580032" cy="3736975"/>
          </a:xfrm>
        </p:spPr>
        <p:txBody>
          <a:bodyPr/>
          <a:lstStyle/>
          <a:p>
            <a:endParaRPr lang="en-US" dirty="0"/>
          </a:p>
        </p:txBody>
      </p:sp>
    </p:spTree>
    <p:extLst>
      <p:ext uri="{BB962C8B-B14F-4D97-AF65-F5344CB8AC3E}">
        <p14:creationId xmlns:p14="http://schemas.microsoft.com/office/powerpoint/2010/main" val="1398687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Tricky Situation</a:t>
            </a:r>
            <a:endParaRPr lang="en-US" dirty="0"/>
          </a:p>
        </p:txBody>
      </p:sp>
      <p:sp>
        <p:nvSpPr>
          <p:cNvPr id="3" name="Content Placeholder 2"/>
          <p:cNvSpPr>
            <a:spLocks noGrp="1"/>
          </p:cNvSpPr>
          <p:nvPr>
            <p:ph idx="1"/>
          </p:nvPr>
        </p:nvSpPr>
        <p:spPr>
          <a:xfrm>
            <a:off x="1065212" y="4648200"/>
            <a:ext cx="10512862" cy="1298575"/>
          </a:xfrm>
        </p:spPr>
        <p:txBody>
          <a:bodyPr/>
          <a:lstStyle/>
          <a:p>
            <a:r>
              <a:rPr lang="en-US" dirty="0" smtClean="0"/>
              <a:t>Difficult to trace the attack origins</a:t>
            </a:r>
          </a:p>
          <a:p>
            <a:r>
              <a:rPr lang="en-US" dirty="0" smtClean="0"/>
              <a:t>Difficult to take any action: legal system is behind technology growth</a:t>
            </a:r>
            <a:endParaRPr lang="en-US" dirty="0"/>
          </a:p>
        </p:txBody>
      </p:sp>
      <p:pic>
        <p:nvPicPr>
          <p:cNvPr id="3074" name="Picture 2" descr="Image result for Botne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6412" y="1524000"/>
            <a:ext cx="4581525" cy="2721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61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982" y="365127"/>
            <a:ext cx="10512862" cy="777874"/>
          </a:xfrm>
        </p:spPr>
        <p:txBody>
          <a:bodyPr/>
          <a:lstStyle/>
          <a:p>
            <a:r>
              <a:rPr lang="en-US" dirty="0" smtClean="0"/>
              <a:t>Topics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82905160"/>
              </p:ext>
            </p:extLst>
          </p:nvPr>
        </p:nvGraphicFramePr>
        <p:xfrm>
          <a:off x="838200" y="1825625"/>
          <a:ext cx="1051242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8161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982" y="365127"/>
            <a:ext cx="10512862" cy="854074"/>
          </a:xfrm>
        </p:spPr>
        <p:txBody>
          <a:bodyPr/>
          <a:lstStyle/>
          <a:p>
            <a:r>
              <a:rPr lang="en-US" dirty="0" smtClean="0"/>
              <a:t>Two Easiest Ways of Hacking</a:t>
            </a:r>
            <a:endParaRPr lang="en-US" dirty="0"/>
          </a:p>
        </p:txBody>
      </p:sp>
      <p:sp>
        <p:nvSpPr>
          <p:cNvPr id="3" name="Content Placeholder 2"/>
          <p:cNvSpPr>
            <a:spLocks noGrp="1"/>
          </p:cNvSpPr>
          <p:nvPr>
            <p:ph idx="1"/>
          </p:nvPr>
        </p:nvSpPr>
        <p:spPr>
          <a:xfrm>
            <a:off x="2132012" y="3276601"/>
            <a:ext cx="3581400" cy="2133600"/>
          </a:xfrm>
        </p:spPr>
        <p:txBody>
          <a:bodyPr>
            <a:normAutofit/>
          </a:bodyPr>
          <a:lstStyle/>
          <a:p>
            <a:pPr marL="514350" indent="-514350">
              <a:buFont typeface="+mj-lt"/>
              <a:buAutoNum type="arabicPeriod"/>
            </a:pPr>
            <a:r>
              <a:rPr lang="en-US" sz="2000" dirty="0" smtClean="0"/>
              <a:t>Malware</a:t>
            </a:r>
          </a:p>
          <a:p>
            <a:pPr marL="514350" indent="-514350">
              <a:buFont typeface="+mj-lt"/>
              <a:buAutoNum type="arabicPeriod"/>
            </a:pPr>
            <a:r>
              <a:rPr lang="en-US" sz="2000" dirty="0" smtClean="0"/>
              <a:t>Phishing attack</a:t>
            </a:r>
          </a:p>
          <a:p>
            <a:pPr marL="514350" indent="-514350">
              <a:buFont typeface="+mj-lt"/>
              <a:buAutoNum type="arabicPeriod"/>
            </a:pPr>
            <a:r>
              <a:rPr lang="en-US" sz="2000" dirty="0" smtClean="0"/>
              <a:t>Password attack</a:t>
            </a:r>
          </a:p>
          <a:p>
            <a:pPr marL="514350" indent="-514350">
              <a:buFont typeface="+mj-lt"/>
              <a:buAutoNum type="arabicPeriod"/>
            </a:pPr>
            <a:r>
              <a:rPr lang="en-US" sz="2000" dirty="0" smtClean="0"/>
              <a:t>Denial of service</a:t>
            </a:r>
          </a:p>
          <a:p>
            <a:pPr marL="514350" indent="-514350">
              <a:buFont typeface="+mj-lt"/>
              <a:buAutoNum type="arabicPeriod"/>
            </a:pPr>
            <a:r>
              <a:rPr lang="en-US" sz="2000" dirty="0" smtClean="0"/>
              <a:t>Man in the middle</a:t>
            </a:r>
            <a:endParaRPr lang="en-US" sz="2000" dirty="0"/>
          </a:p>
        </p:txBody>
      </p:sp>
      <p:sp>
        <p:nvSpPr>
          <p:cNvPr id="4" name="Down Arrow 3"/>
          <p:cNvSpPr/>
          <p:nvPr/>
        </p:nvSpPr>
        <p:spPr>
          <a:xfrm>
            <a:off x="6627812" y="3309551"/>
            <a:ext cx="1295400" cy="266700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 name="TextBox 4"/>
          <p:cNvSpPr txBox="1"/>
          <p:nvPr/>
        </p:nvSpPr>
        <p:spPr>
          <a:xfrm>
            <a:off x="8990012" y="3326027"/>
            <a:ext cx="738664" cy="2590800"/>
          </a:xfrm>
          <a:prstGeom prst="rect">
            <a:avLst/>
          </a:prstGeom>
          <a:noFill/>
        </p:spPr>
        <p:txBody>
          <a:bodyPr vert="vert270" wrap="square" rtlCol="0">
            <a:spAutoFit/>
          </a:bodyPr>
          <a:lstStyle/>
          <a:p>
            <a:pPr algn="ctr"/>
            <a:r>
              <a:rPr lang="en-US" dirty="0" smtClean="0"/>
              <a:t>Difficulty </a:t>
            </a:r>
          </a:p>
          <a:p>
            <a:pPr algn="ctr"/>
            <a:r>
              <a:rPr lang="en-US" dirty="0"/>
              <a:t> </a:t>
            </a:r>
            <a:r>
              <a:rPr lang="en-US" dirty="0" smtClean="0"/>
              <a:t>Increasing </a:t>
            </a:r>
            <a:endParaRPr lang="en-US" dirty="0"/>
          </a:p>
        </p:txBody>
      </p:sp>
      <p:sp>
        <p:nvSpPr>
          <p:cNvPr id="6" name="TextBox 5"/>
          <p:cNvSpPr txBox="1"/>
          <p:nvPr/>
        </p:nvSpPr>
        <p:spPr>
          <a:xfrm>
            <a:off x="837982" y="1524000"/>
            <a:ext cx="8761630" cy="1200329"/>
          </a:xfrm>
          <a:prstGeom prst="rect">
            <a:avLst/>
          </a:prstGeom>
          <a:noFill/>
        </p:spPr>
        <p:txBody>
          <a:bodyPr wrap="square" rtlCol="0">
            <a:spAutoFit/>
          </a:bodyPr>
          <a:lstStyle/>
          <a:p>
            <a:pPr marL="342900" indent="-342900">
              <a:buFont typeface="+mj-lt"/>
              <a:buAutoNum type="arabicPeriod"/>
            </a:pPr>
            <a:r>
              <a:rPr lang="en-US" sz="2400" dirty="0" smtClean="0"/>
              <a:t>Tricking a human user to give up important information or install backdoor</a:t>
            </a:r>
          </a:p>
          <a:p>
            <a:pPr marL="342900" indent="-342900">
              <a:buFont typeface="+mj-lt"/>
              <a:buAutoNum type="arabicPeriod"/>
            </a:pPr>
            <a:r>
              <a:rPr lang="en-US" sz="2400" dirty="0" smtClean="0"/>
              <a:t>Through insecure sensors connected to the Internet</a:t>
            </a:r>
            <a:endParaRPr lang="en-US" sz="2400" dirty="0"/>
          </a:p>
        </p:txBody>
      </p:sp>
      <p:sp>
        <p:nvSpPr>
          <p:cNvPr id="7" name="Rounded Rectangle 6"/>
          <p:cNvSpPr/>
          <p:nvPr/>
        </p:nvSpPr>
        <p:spPr>
          <a:xfrm>
            <a:off x="1979612" y="2849563"/>
            <a:ext cx="4114801" cy="35083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Top 5 Cyber Attacks</a:t>
            </a:r>
            <a:endParaRPr lang="en-US" dirty="0"/>
          </a:p>
        </p:txBody>
      </p:sp>
    </p:spTree>
    <p:extLst>
      <p:ext uri="{BB962C8B-B14F-4D97-AF65-F5344CB8AC3E}">
        <p14:creationId xmlns:p14="http://schemas.microsoft.com/office/powerpoint/2010/main" val="3054527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212726"/>
            <a:ext cx="10512862" cy="854074"/>
          </a:xfrm>
        </p:spPr>
        <p:txBody>
          <a:bodyPr/>
          <a:lstStyle/>
          <a:p>
            <a:r>
              <a:rPr lang="en-US" dirty="0" smtClean="0"/>
              <a:t>How Difficult to Trick a Human User</a:t>
            </a:r>
            <a:endParaRPr lang="en-US" dirty="0"/>
          </a:p>
        </p:txBody>
      </p:sp>
      <p:sp>
        <p:nvSpPr>
          <p:cNvPr id="3" name="Content Placeholder 2"/>
          <p:cNvSpPr>
            <a:spLocks noGrp="1"/>
          </p:cNvSpPr>
          <p:nvPr>
            <p:ph idx="1"/>
          </p:nvPr>
        </p:nvSpPr>
        <p:spPr>
          <a:xfrm>
            <a:off x="2513697" y="5549730"/>
            <a:ext cx="7466230" cy="536575"/>
          </a:xfrm>
        </p:spPr>
        <p:style>
          <a:lnRef idx="2">
            <a:schemeClr val="dk1">
              <a:shade val="50000"/>
            </a:schemeClr>
          </a:lnRef>
          <a:fillRef idx="1">
            <a:schemeClr val="dk1"/>
          </a:fillRef>
          <a:effectRef idx="0">
            <a:schemeClr val="dk1"/>
          </a:effectRef>
          <a:fontRef idx="minor">
            <a:schemeClr val="lt1"/>
          </a:fontRef>
        </p:style>
        <p:txBody>
          <a:bodyPr>
            <a:normAutofit/>
          </a:bodyPr>
          <a:lstStyle/>
          <a:p>
            <a:pPr marL="0" indent="0" algn="ctr">
              <a:buNone/>
            </a:pPr>
            <a:r>
              <a:rPr lang="en-US" dirty="0" smtClean="0"/>
              <a:t>Social Engineering</a:t>
            </a:r>
          </a:p>
        </p:txBody>
      </p:sp>
      <p:pic>
        <p:nvPicPr>
          <p:cNvPr id="4" name="Picture 3"/>
          <p:cNvPicPr>
            <a:picLocks noChangeAspect="1"/>
          </p:cNvPicPr>
          <p:nvPr/>
        </p:nvPicPr>
        <p:blipFill>
          <a:blip r:embed="rId2"/>
          <a:stretch>
            <a:fillRect/>
          </a:stretch>
        </p:blipFill>
        <p:spPr>
          <a:xfrm>
            <a:off x="850264" y="1066800"/>
            <a:ext cx="4384243" cy="4419600"/>
          </a:xfrm>
          <a:prstGeom prst="rect">
            <a:avLst/>
          </a:prstGeom>
        </p:spPr>
      </p:pic>
      <p:sp>
        <p:nvSpPr>
          <p:cNvPr id="5" name="Rectangle 4"/>
          <p:cNvSpPr/>
          <p:nvPr/>
        </p:nvSpPr>
        <p:spPr>
          <a:xfrm>
            <a:off x="989012" y="4419600"/>
            <a:ext cx="2438400" cy="2286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6246812" y="1495425"/>
            <a:ext cx="4807630" cy="3038475"/>
          </a:xfrm>
          <a:prstGeom prst="rect">
            <a:avLst/>
          </a:prstGeom>
          <a:ln>
            <a:solidFill>
              <a:schemeClr val="accent1"/>
            </a:solidFill>
          </a:ln>
        </p:spPr>
      </p:pic>
      <p:sp>
        <p:nvSpPr>
          <p:cNvPr id="7" name="Rectangle 6"/>
          <p:cNvSpPr/>
          <p:nvPr/>
        </p:nvSpPr>
        <p:spPr>
          <a:xfrm>
            <a:off x="7770812" y="3657600"/>
            <a:ext cx="3200400" cy="2286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60412" y="6340474"/>
            <a:ext cx="11125200" cy="369332"/>
          </a:xfrm>
          <a:prstGeom prst="rect">
            <a:avLst/>
          </a:prstGeom>
          <a:noFill/>
        </p:spPr>
        <p:txBody>
          <a:bodyPr wrap="square" rtlCol="0">
            <a:spAutoFit/>
          </a:bodyPr>
          <a:lstStyle/>
          <a:p>
            <a:r>
              <a:rPr lang="en-US" dirty="0" smtClean="0"/>
              <a:t>Source: </a:t>
            </a:r>
            <a:r>
              <a:rPr lang="en-US" dirty="0" smtClean="0">
                <a:hlinkClick r:id="rId4"/>
              </a:rPr>
              <a:t>http://www.vox.com/policy-and-politics/2016/10/28/13456368/how-john-podesta-email-got-hacked</a:t>
            </a:r>
            <a:endParaRPr lang="en-US" dirty="0"/>
          </a:p>
        </p:txBody>
      </p:sp>
    </p:spTree>
    <p:extLst>
      <p:ext uri="{BB962C8B-B14F-4D97-AF65-F5344CB8AC3E}">
        <p14:creationId xmlns:p14="http://schemas.microsoft.com/office/powerpoint/2010/main" val="2435475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Weakest Leak</a:t>
            </a:r>
            <a:endParaRPr lang="en-US" dirty="0"/>
          </a:p>
        </p:txBody>
      </p:sp>
      <p:sp>
        <p:nvSpPr>
          <p:cNvPr id="3" name="Content Placeholder 2"/>
          <p:cNvSpPr>
            <a:spLocks noGrp="1"/>
          </p:cNvSpPr>
          <p:nvPr>
            <p:ph idx="1"/>
          </p:nvPr>
        </p:nvSpPr>
        <p:spPr>
          <a:xfrm>
            <a:off x="837982" y="1825625"/>
            <a:ext cx="4951630" cy="4575175"/>
          </a:xfrm>
        </p:spPr>
        <p:txBody>
          <a:bodyPr>
            <a:normAutofit/>
          </a:bodyPr>
          <a:lstStyle/>
          <a:p>
            <a:r>
              <a:rPr lang="en-US" dirty="0" smtClean="0"/>
              <a:t>Humans are the weakest link in cybersecurity chain.</a:t>
            </a:r>
          </a:p>
          <a:p>
            <a:r>
              <a:rPr lang="en-US" dirty="0"/>
              <a:t>We (society) did not plan, create, and disseminate education about cyberspace quickly enough to match the increased use of cyberspace. </a:t>
            </a:r>
            <a:r>
              <a:rPr lang="en-US" dirty="0" smtClean="0"/>
              <a:t> </a:t>
            </a:r>
            <a:endParaRPr lang="en-US" dirty="0"/>
          </a:p>
        </p:txBody>
      </p:sp>
      <p:pic>
        <p:nvPicPr>
          <p:cNvPr id="4" name="Picture 3"/>
          <p:cNvPicPr>
            <a:picLocks noChangeAspect="1"/>
          </p:cNvPicPr>
          <p:nvPr/>
        </p:nvPicPr>
        <p:blipFill>
          <a:blip r:embed="rId2"/>
          <a:stretch>
            <a:fillRect/>
          </a:stretch>
        </p:blipFill>
        <p:spPr>
          <a:xfrm>
            <a:off x="5865812" y="2057400"/>
            <a:ext cx="6020490" cy="2895600"/>
          </a:xfrm>
          <a:prstGeom prst="rect">
            <a:avLst/>
          </a:prstGeom>
          <a:solidFill>
            <a:schemeClr val="bg1"/>
          </a:solidFill>
          <a:ln>
            <a:solidFill>
              <a:schemeClr val="dk1">
                <a:shade val="50000"/>
              </a:schemeClr>
            </a:solidFill>
          </a:ln>
        </p:spPr>
      </p:pic>
    </p:spTree>
    <p:extLst>
      <p:ext uri="{BB962C8B-B14F-4D97-AF65-F5344CB8AC3E}">
        <p14:creationId xmlns:p14="http://schemas.microsoft.com/office/powerpoint/2010/main" val="1566241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982" y="365127"/>
            <a:ext cx="10512862" cy="854074"/>
          </a:xfrm>
        </p:spPr>
        <p:txBody>
          <a:bodyPr/>
          <a:lstStyle/>
          <a:p>
            <a:r>
              <a:rPr lang="en-US" dirty="0" smtClean="0"/>
              <a:t> Social Engineering Attacks</a:t>
            </a:r>
            <a:endParaRPr lang="en-US" dirty="0"/>
          </a:p>
        </p:txBody>
      </p:sp>
      <p:pic>
        <p:nvPicPr>
          <p:cNvPr id="4098" name="Picture 2" descr="http://168.26.205.201/static/images/imag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411" y="1235414"/>
            <a:ext cx="5329727" cy="40957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6246812" y="1235414"/>
            <a:ext cx="5329726" cy="4095750"/>
          </a:xfrm>
          <a:prstGeom prst="rect">
            <a:avLst/>
          </a:prstGeom>
        </p:spPr>
      </p:pic>
      <p:sp>
        <p:nvSpPr>
          <p:cNvPr id="5" name="TextBox 4"/>
          <p:cNvSpPr txBox="1"/>
          <p:nvPr/>
        </p:nvSpPr>
        <p:spPr>
          <a:xfrm>
            <a:off x="2817812" y="5486400"/>
            <a:ext cx="7010400" cy="369332"/>
          </a:xfrm>
          <a:prstGeom prst="rect">
            <a:avLst/>
          </a:prstGeom>
          <a:noFill/>
        </p:spPr>
        <p:txBody>
          <a:bodyPr wrap="square" rtlCol="0">
            <a:spAutoFit/>
          </a:bodyPr>
          <a:lstStyle/>
          <a:p>
            <a:pPr algn="ctr"/>
            <a:r>
              <a:rPr lang="en-US" dirty="0" smtClean="0"/>
              <a:t>Which website is fake?</a:t>
            </a:r>
            <a:endParaRPr lang="en-US" dirty="0"/>
          </a:p>
        </p:txBody>
      </p:sp>
    </p:spTree>
    <p:extLst>
      <p:ext uri="{BB962C8B-B14F-4D97-AF65-F5344CB8AC3E}">
        <p14:creationId xmlns:p14="http://schemas.microsoft.com/office/powerpoint/2010/main" val="2791005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Spear Phishing</a:t>
            </a:r>
            <a:endParaRPr lang="en-US" dirty="0"/>
          </a:p>
        </p:txBody>
      </p:sp>
      <p:sp>
        <p:nvSpPr>
          <p:cNvPr id="3" name="Content Placeholder 2"/>
          <p:cNvSpPr>
            <a:spLocks noGrp="1"/>
          </p:cNvSpPr>
          <p:nvPr>
            <p:ph idx="1"/>
          </p:nvPr>
        </p:nvSpPr>
        <p:spPr>
          <a:xfrm>
            <a:off x="837982" y="1825625"/>
            <a:ext cx="4494430" cy="688975"/>
          </a:xfrm>
        </p:spPr>
        <p:txBody>
          <a:bodyPr/>
          <a:lstStyle/>
          <a:p>
            <a:r>
              <a:rPr lang="en-US" dirty="0" smtClean="0"/>
              <a:t>A very targeted SE attack!</a:t>
            </a:r>
            <a:endParaRPr lang="en-US" dirty="0"/>
          </a:p>
        </p:txBody>
      </p:sp>
      <p:pic>
        <p:nvPicPr>
          <p:cNvPr id="4" name="Picture 3"/>
          <p:cNvPicPr>
            <a:picLocks noChangeAspect="1"/>
          </p:cNvPicPr>
          <p:nvPr/>
        </p:nvPicPr>
        <p:blipFill>
          <a:blip r:embed="rId2"/>
          <a:stretch>
            <a:fillRect/>
          </a:stretch>
        </p:blipFill>
        <p:spPr>
          <a:xfrm>
            <a:off x="5484812" y="1219200"/>
            <a:ext cx="5972175" cy="5391150"/>
          </a:xfrm>
          <a:prstGeom prst="rect">
            <a:avLst/>
          </a:prstGeom>
        </p:spPr>
      </p:pic>
    </p:spTree>
    <p:extLst>
      <p:ext uri="{BB962C8B-B14F-4D97-AF65-F5344CB8AC3E}">
        <p14:creationId xmlns:p14="http://schemas.microsoft.com/office/powerpoint/2010/main" val="176029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and Ubiquitous Sensing Devices</a:t>
            </a:r>
            <a:endParaRPr lang="en-US" dirty="0"/>
          </a:p>
        </p:txBody>
      </p:sp>
      <p:sp>
        <p:nvSpPr>
          <p:cNvPr id="3" name="Content Placeholder 2"/>
          <p:cNvSpPr>
            <a:spLocks noGrp="1"/>
          </p:cNvSpPr>
          <p:nvPr>
            <p:ph idx="1"/>
          </p:nvPr>
        </p:nvSpPr>
        <p:spPr>
          <a:xfrm>
            <a:off x="837982" y="1825625"/>
            <a:ext cx="9980830" cy="1374775"/>
          </a:xfrm>
        </p:spPr>
        <p:txBody>
          <a:bodyPr/>
          <a:lstStyle/>
          <a:p>
            <a:r>
              <a:rPr lang="en-US" dirty="0" smtClean="0"/>
              <a:t>Use of cellphones and </a:t>
            </a:r>
            <a:r>
              <a:rPr lang="en-US" dirty="0" err="1" smtClean="0"/>
              <a:t>IoT</a:t>
            </a:r>
            <a:r>
              <a:rPr lang="en-US" dirty="0" smtClean="0"/>
              <a:t> devices has increased significantly</a:t>
            </a:r>
          </a:p>
          <a:p>
            <a:r>
              <a:rPr lang="en-US" dirty="0" smtClean="0"/>
              <a:t>Simple techniques to hack these devices are available</a:t>
            </a:r>
          </a:p>
        </p:txBody>
      </p:sp>
      <p:pic>
        <p:nvPicPr>
          <p:cNvPr id="1026" name="Picture 2" descr="Image result for devices connected to the inter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4412" y="2971800"/>
            <a:ext cx="609600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9536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Phone Security Issues</a:t>
            </a:r>
            <a:endParaRPr lang="en-US" dirty="0"/>
          </a:p>
        </p:txBody>
      </p:sp>
      <p:sp>
        <p:nvSpPr>
          <p:cNvPr id="3" name="Content Placeholder 2"/>
          <p:cNvSpPr>
            <a:spLocks noGrp="1"/>
          </p:cNvSpPr>
          <p:nvPr>
            <p:ph idx="1"/>
          </p:nvPr>
        </p:nvSpPr>
        <p:spPr>
          <a:xfrm>
            <a:off x="5103812" y="1825625"/>
            <a:ext cx="5334000" cy="2212975"/>
          </a:xfrm>
        </p:spPr>
        <p:txBody>
          <a:bodyPr>
            <a:normAutofit fontScale="92500" lnSpcReduction="10000"/>
          </a:bodyPr>
          <a:lstStyle/>
          <a:p>
            <a:r>
              <a:rPr lang="en-US" dirty="0" smtClean="0"/>
              <a:t>Social engineering</a:t>
            </a:r>
          </a:p>
          <a:p>
            <a:r>
              <a:rPr lang="en-US" dirty="0" smtClean="0"/>
              <a:t>Third party apps </a:t>
            </a:r>
          </a:p>
          <a:p>
            <a:r>
              <a:rPr lang="en-US" dirty="0" smtClean="0"/>
              <a:t>Unsecured </a:t>
            </a:r>
            <a:r>
              <a:rPr lang="en-US" dirty="0" err="1" smtClean="0"/>
              <a:t>wifi</a:t>
            </a:r>
            <a:r>
              <a:rPr lang="en-US" dirty="0" smtClean="0"/>
              <a:t> hotspot</a:t>
            </a:r>
          </a:p>
          <a:p>
            <a:endParaRPr lang="en-US" dirty="0"/>
          </a:p>
          <a:p>
            <a:r>
              <a:rPr lang="en-US" dirty="0">
                <a:hlinkClick r:id="rId2" action="ppaction://hlinkfile"/>
              </a:rPr>
              <a:t>https://youtu.be/lFo49yL06Qg</a:t>
            </a:r>
            <a:endParaRPr lang="en-US" dirty="0"/>
          </a:p>
        </p:txBody>
      </p:sp>
      <p:pic>
        <p:nvPicPr>
          <p:cNvPr id="2050" name="Picture 2" descr="Image result for sensors in smartpho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012" y="1802972"/>
            <a:ext cx="2743200" cy="15178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455612" y="3457819"/>
            <a:ext cx="4078715" cy="2719143"/>
          </a:xfrm>
          <a:prstGeom prst="rect">
            <a:avLst/>
          </a:prstGeom>
        </p:spPr>
      </p:pic>
    </p:spTree>
    <p:extLst>
      <p:ext uri="{BB962C8B-B14F-4D97-AF65-F5344CB8AC3E}">
        <p14:creationId xmlns:p14="http://schemas.microsoft.com/office/powerpoint/2010/main" val="330522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me!</a:t>
            </a:r>
            <a:endParaRPr lang="en-US" dirty="0"/>
          </a:p>
        </p:txBody>
      </p:sp>
      <p:sp>
        <p:nvSpPr>
          <p:cNvPr id="3" name="Content Placeholder 2"/>
          <p:cNvSpPr>
            <a:spLocks noGrp="1"/>
          </p:cNvSpPr>
          <p:nvPr>
            <p:ph idx="1"/>
          </p:nvPr>
        </p:nvSpPr>
        <p:spPr>
          <a:xfrm>
            <a:off x="837982" y="1825625"/>
            <a:ext cx="10285630" cy="3127375"/>
          </a:xfrm>
        </p:spPr>
        <p:txBody>
          <a:bodyPr/>
          <a:lstStyle/>
          <a:p>
            <a:r>
              <a:rPr lang="en-US" dirty="0" smtClean="0"/>
              <a:t>Associate professor at CSU</a:t>
            </a:r>
          </a:p>
          <a:p>
            <a:r>
              <a:rPr lang="en-US" dirty="0" err="1" smtClean="0"/>
              <a:t>Ph.D</a:t>
            </a:r>
            <a:r>
              <a:rPr lang="en-US" dirty="0" smtClean="0"/>
              <a:t> in sensor network security from LSU</a:t>
            </a:r>
          </a:p>
          <a:p>
            <a:r>
              <a:rPr lang="en-US" dirty="0" smtClean="0"/>
              <a:t>Computer forensic training and certification by </a:t>
            </a:r>
            <a:r>
              <a:rPr lang="en-US" dirty="0" err="1" smtClean="0"/>
              <a:t>AccessData</a:t>
            </a:r>
            <a:r>
              <a:rPr lang="en-US" dirty="0" smtClean="0"/>
              <a:t> FTK and </a:t>
            </a:r>
            <a:r>
              <a:rPr lang="en-US" dirty="0" err="1" smtClean="0"/>
              <a:t>EnCase</a:t>
            </a:r>
            <a:endParaRPr lang="en-US" dirty="0" smtClean="0"/>
          </a:p>
          <a:p>
            <a:r>
              <a:rPr lang="en-US" dirty="0" smtClean="0"/>
              <a:t>GPEN certification on Ethical Hacking by SANS Institute </a:t>
            </a:r>
          </a:p>
          <a:p>
            <a:endParaRPr lang="en-US" dirty="0"/>
          </a:p>
        </p:txBody>
      </p:sp>
      <p:pic>
        <p:nvPicPr>
          <p:cNvPr id="4" name="Picture 3"/>
          <p:cNvPicPr>
            <a:picLocks noChangeAspect="1"/>
          </p:cNvPicPr>
          <p:nvPr/>
        </p:nvPicPr>
        <p:blipFill>
          <a:blip r:embed="rId2"/>
          <a:stretch>
            <a:fillRect/>
          </a:stretch>
        </p:blipFill>
        <p:spPr>
          <a:xfrm>
            <a:off x="11276012" y="5943600"/>
            <a:ext cx="834924" cy="821009"/>
          </a:xfrm>
          <a:prstGeom prst="rect">
            <a:avLst/>
          </a:prstGeom>
        </p:spPr>
      </p:pic>
    </p:spTree>
    <p:extLst>
      <p:ext uri="{BB962C8B-B14F-4D97-AF65-F5344CB8AC3E}">
        <p14:creationId xmlns:p14="http://schemas.microsoft.com/office/powerpoint/2010/main" val="3139128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IoT</a:t>
            </a:r>
            <a:r>
              <a:rPr lang="en-US" dirty="0" smtClean="0"/>
              <a:t> Security Issues</a:t>
            </a:r>
            <a:endParaRPr lang="en-US" dirty="0"/>
          </a:p>
        </p:txBody>
      </p:sp>
      <p:sp>
        <p:nvSpPr>
          <p:cNvPr id="3" name="Content Placeholder 2"/>
          <p:cNvSpPr>
            <a:spLocks noGrp="1"/>
          </p:cNvSpPr>
          <p:nvPr>
            <p:ph idx="1"/>
          </p:nvPr>
        </p:nvSpPr>
        <p:spPr>
          <a:xfrm>
            <a:off x="837982" y="1825624"/>
            <a:ext cx="5561230" cy="4422775"/>
          </a:xfrm>
        </p:spPr>
        <p:txBody>
          <a:bodyPr/>
          <a:lstStyle/>
          <a:p>
            <a:r>
              <a:rPr lang="en-US" dirty="0" smtClean="0"/>
              <a:t>Sensors have limited resources</a:t>
            </a:r>
          </a:p>
          <a:p>
            <a:r>
              <a:rPr lang="en-US" dirty="0" smtClean="0"/>
              <a:t>Many </a:t>
            </a:r>
            <a:r>
              <a:rPr lang="en-US" dirty="0" err="1" smtClean="0"/>
              <a:t>IoT</a:t>
            </a:r>
            <a:r>
              <a:rPr lang="en-US" dirty="0" smtClean="0"/>
              <a:t> devices use simple processors and OSs</a:t>
            </a:r>
          </a:p>
          <a:p>
            <a:r>
              <a:rPr lang="en-US" dirty="0" smtClean="0"/>
              <a:t>Sophisticated, resource-expensive security approaches are not possible</a:t>
            </a:r>
          </a:p>
          <a:p>
            <a:r>
              <a:rPr lang="en-US" dirty="0" smtClean="0"/>
              <a:t>Regular update and patch management not in place</a:t>
            </a:r>
            <a:endParaRPr lang="en-US" dirty="0"/>
          </a:p>
        </p:txBody>
      </p:sp>
      <p:pic>
        <p:nvPicPr>
          <p:cNvPr id="4" name="Picture 3"/>
          <p:cNvPicPr>
            <a:picLocks noChangeAspect="1"/>
          </p:cNvPicPr>
          <p:nvPr/>
        </p:nvPicPr>
        <p:blipFill>
          <a:blip r:embed="rId2"/>
          <a:stretch>
            <a:fillRect/>
          </a:stretch>
        </p:blipFill>
        <p:spPr>
          <a:xfrm>
            <a:off x="6551612" y="1371600"/>
            <a:ext cx="5205561" cy="4114800"/>
          </a:xfrm>
          <a:prstGeom prst="rect">
            <a:avLst/>
          </a:prstGeom>
        </p:spPr>
      </p:pic>
    </p:spTree>
    <p:extLst>
      <p:ext uri="{BB962C8B-B14F-4D97-AF65-F5344CB8AC3E}">
        <p14:creationId xmlns:p14="http://schemas.microsoft.com/office/powerpoint/2010/main" val="2978648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982" y="365127"/>
            <a:ext cx="10512862" cy="777874"/>
          </a:xfrm>
        </p:spPr>
        <p:txBody>
          <a:bodyPr/>
          <a:lstStyle/>
          <a:p>
            <a:r>
              <a:rPr lang="en-US" dirty="0" smtClean="0"/>
              <a:t>Topics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56325626"/>
              </p:ext>
            </p:extLst>
          </p:nvPr>
        </p:nvGraphicFramePr>
        <p:xfrm>
          <a:off x="838200" y="1825625"/>
          <a:ext cx="1051242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179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982" y="365127"/>
            <a:ext cx="10512862" cy="777874"/>
          </a:xfrm>
        </p:spPr>
        <p:txBody>
          <a:bodyPr/>
          <a:lstStyle/>
          <a:p>
            <a:r>
              <a:rPr lang="en-US" dirty="0" smtClean="0"/>
              <a:t>“Cybersecurity is about people”</a:t>
            </a:r>
            <a:endParaRPr lang="en-US" dirty="0"/>
          </a:p>
        </p:txBody>
      </p:sp>
      <p:sp>
        <p:nvSpPr>
          <p:cNvPr id="4" name="Rectangle 3"/>
          <p:cNvSpPr/>
          <p:nvPr/>
        </p:nvSpPr>
        <p:spPr>
          <a:xfrm>
            <a:off x="2094598" y="1600200"/>
            <a:ext cx="7999630" cy="3200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n-US" dirty="0"/>
              <a:t>“There are numerous controls IT professionals can implement to safeguard electronic information from unauthorized users. But it's the authorized end users that possess the IDs and passwords to access that data giving them the ability to print it, share it, alter it or delete it. If they are careless with or choose weak passwords, casually discard confidential printed reports in the trash, prop open doors to secured areas, fail to scan new files for viruses, or leave back-ups of data unsecured, then that information remains at risk</a:t>
            </a:r>
            <a:r>
              <a:rPr lang="en-US" dirty="0" smtClean="0"/>
              <a:t>.”</a:t>
            </a:r>
          </a:p>
          <a:p>
            <a:pPr algn="just"/>
            <a:r>
              <a:rPr lang="en-US" dirty="0"/>
              <a:t>	</a:t>
            </a:r>
            <a:r>
              <a:rPr lang="en-US" dirty="0" smtClean="0"/>
              <a:t>			- Katherine Ludwig </a:t>
            </a:r>
          </a:p>
          <a:p>
            <a:pPr algn="just"/>
            <a:r>
              <a:rPr lang="en-US" dirty="0"/>
              <a:t>				SANS Security Essentials </a:t>
            </a:r>
          </a:p>
        </p:txBody>
      </p:sp>
      <p:sp>
        <p:nvSpPr>
          <p:cNvPr id="5" name="Rectangle 4"/>
          <p:cNvSpPr/>
          <p:nvPr/>
        </p:nvSpPr>
        <p:spPr>
          <a:xfrm>
            <a:off x="1370012" y="5334000"/>
            <a:ext cx="9829800" cy="9906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4400" dirty="0" smtClean="0"/>
              <a:t>Invest on people as much as on tools</a:t>
            </a:r>
            <a:endParaRPr lang="en-US" sz="4400" dirty="0"/>
          </a:p>
        </p:txBody>
      </p:sp>
    </p:spTree>
    <p:extLst>
      <p:ext uri="{BB962C8B-B14F-4D97-AF65-F5344CB8AC3E}">
        <p14:creationId xmlns:p14="http://schemas.microsoft.com/office/powerpoint/2010/main" val="2943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Cybersecurity Awareness</a:t>
            </a:r>
            <a:endParaRPr lang="en-US" dirty="0"/>
          </a:p>
        </p:txBody>
      </p:sp>
      <p:sp>
        <p:nvSpPr>
          <p:cNvPr id="3" name="Content Placeholder 2"/>
          <p:cNvSpPr>
            <a:spLocks noGrp="1"/>
          </p:cNvSpPr>
          <p:nvPr>
            <p:ph idx="1"/>
          </p:nvPr>
        </p:nvSpPr>
        <p:spPr>
          <a:xfrm>
            <a:off x="1066580" y="2514599"/>
            <a:ext cx="9676031" cy="3347245"/>
          </a:xfrm>
        </p:spPr>
        <p:txBody>
          <a:bodyPr/>
          <a:lstStyle/>
          <a:p>
            <a:r>
              <a:rPr lang="en-US" dirty="0" smtClean="0"/>
              <a:t>Be aware about the consequences of careless cyber behavior</a:t>
            </a:r>
          </a:p>
          <a:p>
            <a:r>
              <a:rPr lang="en-US" dirty="0" smtClean="0"/>
              <a:t>Build a culture of safe cyber behavior </a:t>
            </a:r>
          </a:p>
          <a:p>
            <a:r>
              <a:rPr lang="en-US" dirty="0" smtClean="0"/>
              <a:t>Invest on people rather than tools</a:t>
            </a:r>
          </a:p>
          <a:p>
            <a:endParaRPr lang="en-US" dirty="0"/>
          </a:p>
        </p:txBody>
      </p:sp>
      <p:sp>
        <p:nvSpPr>
          <p:cNvPr id="4" name="Rectangle 3"/>
          <p:cNvSpPr/>
          <p:nvPr/>
        </p:nvSpPr>
        <p:spPr>
          <a:xfrm>
            <a:off x="911444" y="5105400"/>
            <a:ext cx="10439400" cy="990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en-US" dirty="0" smtClean="0"/>
              <a:t>“It </a:t>
            </a:r>
            <a:r>
              <a:rPr lang="en-US" dirty="0"/>
              <a:t>is the heavy users of digital devices who are usually the least knowledgeable and aware of cyber security issues and prevention</a:t>
            </a:r>
            <a:r>
              <a:rPr lang="en-US" dirty="0" smtClean="0"/>
              <a:t>.”</a:t>
            </a:r>
          </a:p>
          <a:p>
            <a:pPr algn="just"/>
            <a:r>
              <a:rPr lang="en-US" dirty="0" smtClean="0"/>
              <a:t>		-B. Kim  </a:t>
            </a:r>
            <a:endParaRPr lang="en-US" dirty="0"/>
          </a:p>
        </p:txBody>
      </p:sp>
    </p:spTree>
    <p:extLst>
      <p:ext uri="{BB962C8B-B14F-4D97-AF65-F5344CB8AC3E}">
        <p14:creationId xmlns:p14="http://schemas.microsoft.com/office/powerpoint/2010/main" val="24340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Few Important Areas</a:t>
            </a:r>
            <a:endParaRPr lang="en-US" dirty="0"/>
          </a:p>
        </p:txBody>
      </p:sp>
      <p:pic>
        <p:nvPicPr>
          <p:cNvPr id="5" name="Picture 4"/>
          <p:cNvPicPr>
            <a:picLocks noChangeAspect="1"/>
          </p:cNvPicPr>
          <p:nvPr/>
        </p:nvPicPr>
        <p:blipFill>
          <a:blip r:embed="rId2"/>
          <a:stretch>
            <a:fillRect/>
          </a:stretch>
        </p:blipFill>
        <p:spPr>
          <a:xfrm>
            <a:off x="990667" y="1690689"/>
            <a:ext cx="10361832" cy="4524950"/>
          </a:xfrm>
          <a:prstGeom prst="rect">
            <a:avLst/>
          </a:prstGeom>
        </p:spPr>
      </p:pic>
    </p:spTree>
    <p:extLst>
      <p:ext uri="{BB962C8B-B14F-4D97-AF65-F5344CB8AC3E}">
        <p14:creationId xmlns:p14="http://schemas.microsoft.com/office/powerpoint/2010/main" val="359293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5122" name="Picture 2" descr="Image result for Ques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0612" y="1905000"/>
            <a:ext cx="6810376" cy="3827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609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982" y="365127"/>
            <a:ext cx="10512862" cy="777874"/>
          </a:xfrm>
        </p:spPr>
        <p:txBody>
          <a:bodyPr/>
          <a:lstStyle/>
          <a:p>
            <a:r>
              <a:rPr lang="en-US" dirty="0" smtClean="0"/>
              <a:t>Topics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76537553"/>
              </p:ext>
            </p:extLst>
          </p:nvPr>
        </p:nvGraphicFramePr>
        <p:xfrm>
          <a:off x="838200" y="1825625"/>
          <a:ext cx="1051242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3862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982" y="365127"/>
            <a:ext cx="10512862" cy="777874"/>
          </a:xfrm>
        </p:spPr>
        <p:txBody>
          <a:bodyPr/>
          <a:lstStyle/>
          <a:p>
            <a:r>
              <a:rPr lang="en-US" dirty="0" smtClean="0"/>
              <a:t>Topics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14592040"/>
              </p:ext>
            </p:extLst>
          </p:nvPr>
        </p:nvGraphicFramePr>
        <p:xfrm>
          <a:off x="838200" y="1825625"/>
          <a:ext cx="1051242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9153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Cyber Warfare?</a:t>
            </a:r>
            <a:endParaRPr lang="en-US" dirty="0"/>
          </a:p>
        </p:txBody>
      </p:sp>
      <p:sp>
        <p:nvSpPr>
          <p:cNvPr id="3" name="Content Placeholder 2"/>
          <p:cNvSpPr>
            <a:spLocks noGrp="1"/>
          </p:cNvSpPr>
          <p:nvPr>
            <p:ph idx="1"/>
          </p:nvPr>
        </p:nvSpPr>
        <p:spPr>
          <a:xfrm>
            <a:off x="6932612" y="3810000"/>
            <a:ext cx="4418232" cy="2366962"/>
          </a:xfrm>
        </p:spPr>
        <p:txBody>
          <a:bodyPr/>
          <a:lstStyle/>
          <a:p>
            <a:endParaRPr lang="en-US" dirty="0"/>
          </a:p>
        </p:txBody>
      </p:sp>
      <p:pic>
        <p:nvPicPr>
          <p:cNvPr id="5" name="Picture 4"/>
          <p:cNvPicPr>
            <a:picLocks noChangeAspect="1"/>
          </p:cNvPicPr>
          <p:nvPr/>
        </p:nvPicPr>
        <p:blipFill>
          <a:blip r:embed="rId2"/>
          <a:stretch>
            <a:fillRect/>
          </a:stretch>
        </p:blipFill>
        <p:spPr>
          <a:xfrm>
            <a:off x="732051" y="2881312"/>
            <a:ext cx="2200275" cy="3295650"/>
          </a:xfrm>
          <a:prstGeom prst="rect">
            <a:avLst/>
          </a:prstGeom>
        </p:spPr>
      </p:pic>
      <p:sp>
        <p:nvSpPr>
          <p:cNvPr id="6" name="Oval Callout 5"/>
          <p:cNvSpPr/>
          <p:nvPr/>
        </p:nvSpPr>
        <p:spPr>
          <a:xfrm>
            <a:off x="4037012" y="1371600"/>
            <a:ext cx="5410200" cy="2122360"/>
          </a:xfrm>
          <a:prstGeom prst="wedgeEllipseCallout">
            <a:avLst>
              <a:gd name="adj1" fmla="val -68021"/>
              <a:gd name="adj2" fmla="val 65087"/>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n-US" dirty="0"/>
              <a:t>“Actions by a nation-state to penetrate another nation’s computers or networks for the purposes of causing damage or disruption”</a:t>
            </a:r>
            <a:endParaRPr lang="en-US" i="1" dirty="0"/>
          </a:p>
        </p:txBody>
      </p:sp>
    </p:spTree>
    <p:extLst>
      <p:ext uri="{BB962C8B-B14F-4D97-AF65-F5344CB8AC3E}">
        <p14:creationId xmlns:p14="http://schemas.microsoft.com/office/powerpoint/2010/main" val="1121606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4294187"/>
            <a:ext cx="10512862" cy="887413"/>
          </a:xfrm>
        </p:spPr>
        <p:txBody>
          <a:bodyPr/>
          <a:lstStyle/>
          <a:p>
            <a:r>
              <a:rPr lang="en-US" dirty="0" smtClean="0"/>
              <a:t>WikiLeaks email hack is likely a cyber warfare!</a:t>
            </a:r>
            <a:endParaRPr lang="en-US" dirty="0"/>
          </a:p>
        </p:txBody>
      </p:sp>
      <p:pic>
        <p:nvPicPr>
          <p:cNvPr id="4" name="Picture 3"/>
          <p:cNvPicPr>
            <a:picLocks noChangeAspect="1"/>
          </p:cNvPicPr>
          <p:nvPr/>
        </p:nvPicPr>
        <p:blipFill>
          <a:blip r:embed="rId2"/>
          <a:stretch>
            <a:fillRect/>
          </a:stretch>
        </p:blipFill>
        <p:spPr>
          <a:xfrm>
            <a:off x="1827212" y="685800"/>
            <a:ext cx="6553200" cy="3440430"/>
          </a:xfrm>
          <a:prstGeom prst="rect">
            <a:avLst/>
          </a:prstGeom>
        </p:spPr>
      </p:pic>
    </p:spTree>
    <p:extLst>
      <p:ext uri="{BB962C8B-B14F-4D97-AF65-F5344CB8AC3E}">
        <p14:creationId xmlns:p14="http://schemas.microsoft.com/office/powerpoint/2010/main" val="4094639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NSA Chief on DNC Email hack </a:t>
            </a:r>
            <a:endParaRPr lang="en-US" dirty="0"/>
          </a:p>
        </p:txBody>
      </p:sp>
      <p:sp>
        <p:nvSpPr>
          <p:cNvPr id="3" name="Content Placeholder 2"/>
          <p:cNvSpPr>
            <a:spLocks noGrp="1"/>
          </p:cNvSpPr>
          <p:nvPr>
            <p:ph idx="1"/>
          </p:nvPr>
        </p:nvSpPr>
        <p:spPr>
          <a:xfrm>
            <a:off x="684212" y="4114800"/>
            <a:ext cx="3962400" cy="380999"/>
          </a:xfrm>
        </p:spPr>
        <p:txBody>
          <a:bodyPr>
            <a:normAutofit fontScale="77500" lnSpcReduction="20000"/>
          </a:bodyPr>
          <a:lstStyle/>
          <a:p>
            <a:r>
              <a:rPr lang="en-US" dirty="0" smtClean="0">
                <a:hlinkClick r:id="rId2"/>
              </a:rPr>
              <a:t>NSA Chief on DNC Email Hack</a:t>
            </a:r>
            <a:endParaRPr lang="en-US" dirty="0"/>
          </a:p>
        </p:txBody>
      </p:sp>
      <p:sp>
        <p:nvSpPr>
          <p:cNvPr id="5" name="TextBox 4"/>
          <p:cNvSpPr txBox="1"/>
          <p:nvPr/>
        </p:nvSpPr>
        <p:spPr>
          <a:xfrm>
            <a:off x="5637212" y="1828800"/>
            <a:ext cx="5791200" cy="1200329"/>
          </a:xfrm>
          <a:prstGeom prst="rect">
            <a:avLst/>
          </a:prstGeom>
          <a:noFill/>
        </p:spPr>
        <p:txBody>
          <a:bodyPr wrap="square" rtlCol="0">
            <a:spAutoFit/>
          </a:bodyPr>
          <a:lstStyle/>
          <a:p>
            <a:r>
              <a:rPr lang="en-US" sz="2400" b="1" dirty="0"/>
              <a:t>NSA Chief: WikiLeaks Hacks of Democrats' Emails Were a "Conscious Effort by a Nation-State"</a:t>
            </a:r>
          </a:p>
        </p:txBody>
      </p:sp>
      <p:pic>
        <p:nvPicPr>
          <p:cNvPr id="6" name="Picture 5"/>
          <p:cNvPicPr>
            <a:picLocks noChangeAspect="1"/>
          </p:cNvPicPr>
          <p:nvPr/>
        </p:nvPicPr>
        <p:blipFill>
          <a:blip r:embed="rId3"/>
          <a:stretch>
            <a:fillRect/>
          </a:stretch>
        </p:blipFill>
        <p:spPr>
          <a:xfrm>
            <a:off x="684212" y="1704182"/>
            <a:ext cx="3989501" cy="2303462"/>
          </a:xfrm>
          <a:prstGeom prst="rect">
            <a:avLst/>
          </a:prstGeom>
        </p:spPr>
      </p:pic>
    </p:spTree>
    <p:extLst>
      <p:ext uri="{BB962C8B-B14F-4D97-AF65-F5344CB8AC3E}">
        <p14:creationId xmlns:p14="http://schemas.microsoft.com/office/powerpoint/2010/main" val="842108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Stuxnet</a:t>
            </a:r>
            <a:r>
              <a:rPr lang="en-US" dirty="0" smtClean="0"/>
              <a:t>: Another Alleged Cyber Warfare</a:t>
            </a:r>
            <a:endParaRPr lang="en-US" dirty="0"/>
          </a:p>
        </p:txBody>
      </p:sp>
      <p:sp>
        <p:nvSpPr>
          <p:cNvPr id="3" name="Content Placeholder 2"/>
          <p:cNvSpPr>
            <a:spLocks noGrp="1"/>
          </p:cNvSpPr>
          <p:nvPr>
            <p:ph idx="1"/>
          </p:nvPr>
        </p:nvSpPr>
        <p:spPr>
          <a:xfrm>
            <a:off x="6943507" y="1690689"/>
            <a:ext cx="4342032" cy="3929085"/>
          </a:xfrm>
        </p:spPr>
        <p:txBody>
          <a:bodyPr/>
          <a:lstStyle/>
          <a:p>
            <a:r>
              <a:rPr lang="en-US" dirty="0" smtClean="0"/>
              <a:t>Allegedly, </a:t>
            </a:r>
            <a:r>
              <a:rPr lang="en-US" dirty="0" err="1" smtClean="0"/>
              <a:t>Stuxnet</a:t>
            </a:r>
            <a:r>
              <a:rPr lang="en-US" dirty="0" smtClean="0"/>
              <a:t> was created by US and Israel. </a:t>
            </a:r>
            <a:endParaRPr lang="en-US" dirty="0"/>
          </a:p>
        </p:txBody>
      </p:sp>
      <p:pic>
        <p:nvPicPr>
          <p:cNvPr id="4" name="Picture 3"/>
          <p:cNvPicPr>
            <a:picLocks noChangeAspect="1"/>
          </p:cNvPicPr>
          <p:nvPr/>
        </p:nvPicPr>
        <p:blipFill>
          <a:blip r:embed="rId2"/>
          <a:stretch>
            <a:fillRect/>
          </a:stretch>
        </p:blipFill>
        <p:spPr>
          <a:xfrm>
            <a:off x="455612" y="1690689"/>
            <a:ext cx="6105525" cy="3929085"/>
          </a:xfrm>
          <a:prstGeom prst="rect">
            <a:avLst/>
          </a:prstGeom>
        </p:spPr>
      </p:pic>
    </p:spTree>
    <p:extLst>
      <p:ext uri="{BB962C8B-B14F-4D97-AF65-F5344CB8AC3E}">
        <p14:creationId xmlns:p14="http://schemas.microsoft.com/office/powerpoint/2010/main" val="1751354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Possible Attack Scenarios</a:t>
            </a:r>
            <a:endParaRPr lang="en-US" dirty="0"/>
          </a:p>
        </p:txBody>
      </p:sp>
      <p:sp>
        <p:nvSpPr>
          <p:cNvPr id="3" name="Content Placeholder 2"/>
          <p:cNvSpPr>
            <a:spLocks noGrp="1"/>
          </p:cNvSpPr>
          <p:nvPr>
            <p:ph idx="1"/>
          </p:nvPr>
        </p:nvSpPr>
        <p:spPr>
          <a:xfrm>
            <a:off x="837982" y="1825624"/>
            <a:ext cx="6094630" cy="4498975"/>
          </a:xfrm>
        </p:spPr>
        <p:txBody>
          <a:bodyPr/>
          <a:lstStyle/>
          <a:p>
            <a:r>
              <a:rPr lang="en-US" dirty="0" smtClean="0"/>
              <a:t>Any critical infrastructure can be targeted</a:t>
            </a:r>
          </a:p>
          <a:p>
            <a:pPr lvl="1"/>
            <a:r>
              <a:rPr lang="en-US" dirty="0" smtClean="0"/>
              <a:t>US power grid</a:t>
            </a:r>
          </a:p>
          <a:p>
            <a:pPr lvl="1"/>
            <a:r>
              <a:rPr lang="en-US" dirty="0" smtClean="0"/>
              <a:t>Airlines</a:t>
            </a:r>
          </a:p>
          <a:p>
            <a:pPr lvl="1"/>
            <a:r>
              <a:rPr lang="en-US" dirty="0" smtClean="0"/>
              <a:t>Hospitals</a:t>
            </a:r>
          </a:p>
          <a:p>
            <a:pPr lvl="1"/>
            <a:r>
              <a:rPr lang="en-US" dirty="0" smtClean="0"/>
              <a:t>Waterworks</a:t>
            </a:r>
          </a:p>
          <a:p>
            <a:pPr lvl="1"/>
            <a:r>
              <a:rPr lang="en-US" dirty="0" smtClean="0"/>
              <a:t>Valves of dams</a:t>
            </a:r>
          </a:p>
          <a:p>
            <a:pPr lvl="1"/>
            <a:r>
              <a:rPr lang="en-US" dirty="0" smtClean="0"/>
              <a:t>Banks</a:t>
            </a:r>
          </a:p>
          <a:p>
            <a:endParaRPr lang="en-US" dirty="0"/>
          </a:p>
          <a:p>
            <a:pPr marL="0" indent="0">
              <a:buNone/>
            </a:pPr>
            <a:endParaRPr lang="en-US" dirty="0" smtClean="0"/>
          </a:p>
          <a:p>
            <a:pPr lvl="1"/>
            <a:endParaRPr lang="en-US" dirty="0" smtClean="0"/>
          </a:p>
          <a:p>
            <a:pPr marL="0" indent="0">
              <a:buNone/>
            </a:pPr>
            <a:endParaRPr lang="en-US" dirty="0"/>
          </a:p>
        </p:txBody>
      </p:sp>
      <p:pic>
        <p:nvPicPr>
          <p:cNvPr id="4" name="Picture 3"/>
          <p:cNvPicPr>
            <a:picLocks noChangeAspect="1"/>
          </p:cNvPicPr>
          <p:nvPr/>
        </p:nvPicPr>
        <p:blipFill>
          <a:blip r:embed="rId2"/>
          <a:stretch>
            <a:fillRect/>
          </a:stretch>
        </p:blipFill>
        <p:spPr>
          <a:xfrm>
            <a:off x="7542212" y="1524000"/>
            <a:ext cx="3728947" cy="2219325"/>
          </a:xfrm>
          <a:prstGeom prst="rect">
            <a:avLst/>
          </a:prstGeom>
        </p:spPr>
      </p:pic>
    </p:spTree>
    <p:extLst>
      <p:ext uri="{BB962C8B-B14F-4D97-AF65-F5344CB8AC3E}">
        <p14:creationId xmlns:p14="http://schemas.microsoft.com/office/powerpoint/2010/main" val="1945962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20C675A-9AD3-40BB-AC57-0E9EFA3E4FB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557</Words>
  <Application>Microsoft Office PowerPoint</Application>
  <PresentationFormat>Custom</PresentationFormat>
  <Paragraphs>93</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Euphemia</vt:lpstr>
      <vt:lpstr>Office Theme</vt:lpstr>
      <vt:lpstr>Cyber Warfare and Importance of Cyber Awareness</vt:lpstr>
      <vt:lpstr>About me!</vt:lpstr>
      <vt:lpstr>Topics</vt:lpstr>
      <vt:lpstr>Topics</vt:lpstr>
      <vt:lpstr>What is Cyber Warfare?</vt:lpstr>
      <vt:lpstr>WikiLeaks email hack is likely a cyber warfare!</vt:lpstr>
      <vt:lpstr>NSA Chief on DNC Email hack </vt:lpstr>
      <vt:lpstr>Stuxnet: Another Alleged Cyber Warfare</vt:lpstr>
      <vt:lpstr>Some Possible Attack Scenarios</vt:lpstr>
      <vt:lpstr>How Likely is an Attack? </vt:lpstr>
      <vt:lpstr>The Tricky Situation</vt:lpstr>
      <vt:lpstr>Topics</vt:lpstr>
      <vt:lpstr>Two Easiest Ways of Hacking</vt:lpstr>
      <vt:lpstr>How Difficult to Trick a Human User</vt:lpstr>
      <vt:lpstr>The Weakest Leak</vt:lpstr>
      <vt:lpstr> Social Engineering Attacks</vt:lpstr>
      <vt:lpstr>Spear Phishing</vt:lpstr>
      <vt:lpstr>Mobile and Ubiquitous Sensing Devices</vt:lpstr>
      <vt:lpstr>Mobile Phone Security Issues</vt:lpstr>
      <vt:lpstr>IoT Security Issues</vt:lpstr>
      <vt:lpstr>Topics</vt:lpstr>
      <vt:lpstr>“Cybersecurity is about people”</vt:lpstr>
      <vt:lpstr>Cybersecurity Awareness</vt:lpstr>
      <vt:lpstr>A Few Important Areas</vt:lpstr>
      <vt:lpstr>Questions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2016-11-16T17:43:43Z</dcterms:created>
  <dcterms:modified xsi:type="dcterms:W3CDTF">2017-02-15T16:59:07Z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TC027879479991</vt:lpwstr>
  </property>
</Properties>
</file>